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75" r:id="rId9"/>
  </p:sldIdLst>
  <p:sldSz cx="9144000" cy="6858000" type="screen4x3"/>
  <p:notesSz cx="9939338" cy="680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9090"/>
    <a:srgbClr val="FFFFFF"/>
    <a:srgbClr val="C0C0C0"/>
    <a:srgbClr val="000000"/>
    <a:srgbClr val="A69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82258" autoAdjust="0"/>
  </p:normalViewPr>
  <p:slideViewPr>
    <p:cSldViewPr>
      <p:cViewPr varScale="1">
        <p:scale>
          <a:sx n="95" d="100"/>
          <a:sy n="95" d="100"/>
        </p:scale>
        <p:origin x="-20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-2028" y="-96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7047" cy="3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991" y="0"/>
            <a:ext cx="4307047" cy="3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4150"/>
            <a:ext cx="4307047" cy="3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991" y="6464150"/>
            <a:ext cx="4307047" cy="3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5823D4E-A7D5-42B8-80D9-D025650E2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27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7047" cy="3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991" y="0"/>
            <a:ext cx="4307047" cy="3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2012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934" y="3232666"/>
            <a:ext cx="7951470" cy="306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4150"/>
            <a:ext cx="4307047" cy="3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991" y="6464150"/>
            <a:ext cx="4307047" cy="34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ED17F12-82BF-4AD6-AE22-B5DF842BB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4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D17F12-82BF-4AD6-AE22-B5DF842BB96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02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D39-8E12-42C6-8027-FC69ED6ECEA1}" type="datetime1">
              <a:rPr lang="en-US" altLang="ko-KR" smtClean="0"/>
              <a:t>9/21/2016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7CEA-3329-476F-9029-FB66DB80F6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81"/>
          <p:cNvSpPr>
            <a:spLocks/>
          </p:cNvSpPr>
          <p:nvPr userDrawn="1"/>
        </p:nvSpPr>
        <p:spPr bwMode="gray">
          <a:xfrm>
            <a:off x="152400" y="593725"/>
            <a:ext cx="8991600" cy="5410200"/>
          </a:xfrm>
          <a:custGeom>
            <a:avLst/>
            <a:gdLst/>
            <a:ahLst/>
            <a:cxnLst>
              <a:cxn ang="0">
                <a:pos x="5664" y="0"/>
              </a:cxn>
              <a:cxn ang="0">
                <a:pos x="0" y="0"/>
              </a:cxn>
              <a:cxn ang="0">
                <a:pos x="0" y="2967"/>
              </a:cxn>
              <a:cxn ang="0">
                <a:pos x="435" y="2967"/>
              </a:cxn>
              <a:cxn ang="0">
                <a:pos x="437" y="3404"/>
              </a:cxn>
              <a:cxn ang="0">
                <a:pos x="5664" y="3408"/>
              </a:cxn>
              <a:cxn ang="0">
                <a:pos x="5664" y="0"/>
              </a:cxn>
            </a:cxnLst>
            <a:rect l="0" t="0" r="r" b="b"/>
            <a:pathLst>
              <a:path w="5664" h="3408">
                <a:moveTo>
                  <a:pt x="5664" y="0"/>
                </a:moveTo>
                <a:lnTo>
                  <a:pt x="0" y="0"/>
                </a:lnTo>
                <a:lnTo>
                  <a:pt x="0" y="2967"/>
                </a:lnTo>
                <a:lnTo>
                  <a:pt x="435" y="2967"/>
                </a:lnTo>
                <a:lnTo>
                  <a:pt x="437" y="3404"/>
                </a:lnTo>
                <a:lnTo>
                  <a:pt x="5664" y="3408"/>
                </a:lnTo>
                <a:lnTo>
                  <a:pt x="5664" y="0"/>
                </a:lnTo>
                <a:close/>
              </a:path>
            </a:pathLst>
          </a:custGeom>
          <a:solidFill>
            <a:srgbClr val="FFFFFF"/>
          </a:solidFill>
          <a:ln w="12700" cmpd="sng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78"/>
          <p:cNvSpPr>
            <a:spLocks noChangeArrowheads="1"/>
          </p:cNvSpPr>
          <p:nvPr userDrawn="1"/>
        </p:nvSpPr>
        <p:spPr bwMode="gray">
          <a:xfrm>
            <a:off x="152401" y="3169026"/>
            <a:ext cx="9027458" cy="2859738"/>
          </a:xfrm>
          <a:custGeom>
            <a:avLst/>
            <a:gdLst>
              <a:gd name="connsiteX0" fmla="*/ 0 w 8292353"/>
              <a:gd name="connsiteY0" fmla="*/ 0 h 2817812"/>
              <a:gd name="connsiteX1" fmla="*/ 8292353 w 8292353"/>
              <a:gd name="connsiteY1" fmla="*/ 0 h 2817812"/>
              <a:gd name="connsiteX2" fmla="*/ 8292353 w 8292353"/>
              <a:gd name="connsiteY2" fmla="*/ 2817812 h 2817812"/>
              <a:gd name="connsiteX3" fmla="*/ 0 w 8292353"/>
              <a:gd name="connsiteY3" fmla="*/ 2817812 h 2817812"/>
              <a:gd name="connsiteX4" fmla="*/ 0 w 8292353"/>
              <a:gd name="connsiteY4" fmla="*/ 0 h 2817812"/>
              <a:gd name="connsiteX0" fmla="*/ 8965 w 8301318"/>
              <a:gd name="connsiteY0" fmla="*/ 0 h 2817812"/>
              <a:gd name="connsiteX1" fmla="*/ 8301318 w 8301318"/>
              <a:gd name="connsiteY1" fmla="*/ 0 h 2817812"/>
              <a:gd name="connsiteX2" fmla="*/ 8301318 w 8301318"/>
              <a:gd name="connsiteY2" fmla="*/ 2817812 h 2817812"/>
              <a:gd name="connsiteX3" fmla="*/ 8965 w 8301318"/>
              <a:gd name="connsiteY3" fmla="*/ 2817812 h 2817812"/>
              <a:gd name="connsiteX4" fmla="*/ 0 w 8301318"/>
              <a:gd name="connsiteY4" fmla="*/ 2066363 h 2817812"/>
              <a:gd name="connsiteX5" fmla="*/ 8965 w 8301318"/>
              <a:gd name="connsiteY5" fmla="*/ 0 h 2817812"/>
              <a:gd name="connsiteX0" fmla="*/ 1383553 w 9675906"/>
              <a:gd name="connsiteY0" fmla="*/ 0 h 2817812"/>
              <a:gd name="connsiteX1" fmla="*/ 9675906 w 9675906"/>
              <a:gd name="connsiteY1" fmla="*/ 0 h 2817812"/>
              <a:gd name="connsiteX2" fmla="*/ 9675906 w 9675906"/>
              <a:gd name="connsiteY2" fmla="*/ 2817812 h 2817812"/>
              <a:gd name="connsiteX3" fmla="*/ 1383553 w 9675906"/>
              <a:gd name="connsiteY3" fmla="*/ 2817812 h 2817812"/>
              <a:gd name="connsiteX4" fmla="*/ 1374588 w 9675906"/>
              <a:gd name="connsiteY4" fmla="*/ 2066363 h 2817812"/>
              <a:gd name="connsiteX5" fmla="*/ 1374588 w 9675906"/>
              <a:gd name="connsiteY5" fmla="*/ 1609163 h 2817812"/>
              <a:gd name="connsiteX6" fmla="*/ 1383553 w 9675906"/>
              <a:gd name="connsiteY6" fmla="*/ 0 h 2817812"/>
              <a:gd name="connsiteX0" fmla="*/ 1383553 w 9675906"/>
              <a:gd name="connsiteY0" fmla="*/ 0 h 2817812"/>
              <a:gd name="connsiteX1" fmla="*/ 9675906 w 9675906"/>
              <a:gd name="connsiteY1" fmla="*/ 0 h 2817812"/>
              <a:gd name="connsiteX2" fmla="*/ 9675906 w 9675906"/>
              <a:gd name="connsiteY2" fmla="*/ 2817812 h 2817812"/>
              <a:gd name="connsiteX3" fmla="*/ 1383553 w 9675906"/>
              <a:gd name="connsiteY3" fmla="*/ 2817812 h 2817812"/>
              <a:gd name="connsiteX4" fmla="*/ 1374588 w 9675906"/>
              <a:gd name="connsiteY4" fmla="*/ 2066363 h 2817812"/>
              <a:gd name="connsiteX5" fmla="*/ 688788 w 9675906"/>
              <a:gd name="connsiteY5" fmla="*/ 2106704 h 2817812"/>
              <a:gd name="connsiteX6" fmla="*/ 1383553 w 9675906"/>
              <a:gd name="connsiteY6" fmla="*/ 0 h 2817812"/>
              <a:gd name="connsiteX0" fmla="*/ 1383553 w 9675906"/>
              <a:gd name="connsiteY0" fmla="*/ 0 h 2817812"/>
              <a:gd name="connsiteX1" fmla="*/ 9675906 w 9675906"/>
              <a:gd name="connsiteY1" fmla="*/ 0 h 2817812"/>
              <a:gd name="connsiteX2" fmla="*/ 9675906 w 9675906"/>
              <a:gd name="connsiteY2" fmla="*/ 2817812 h 2817812"/>
              <a:gd name="connsiteX3" fmla="*/ 1383553 w 9675906"/>
              <a:gd name="connsiteY3" fmla="*/ 2817812 h 2817812"/>
              <a:gd name="connsiteX4" fmla="*/ 1388035 w 9675906"/>
              <a:gd name="connsiteY4" fmla="*/ 2142563 h 2817812"/>
              <a:gd name="connsiteX5" fmla="*/ 688788 w 9675906"/>
              <a:gd name="connsiteY5" fmla="*/ 2106704 h 2817812"/>
              <a:gd name="connsiteX6" fmla="*/ 1383553 w 9675906"/>
              <a:gd name="connsiteY6" fmla="*/ 0 h 2817812"/>
              <a:gd name="connsiteX0" fmla="*/ 1383553 w 9675906"/>
              <a:gd name="connsiteY0" fmla="*/ 0 h 2817812"/>
              <a:gd name="connsiteX1" fmla="*/ 9675906 w 9675906"/>
              <a:gd name="connsiteY1" fmla="*/ 0 h 2817812"/>
              <a:gd name="connsiteX2" fmla="*/ 9675906 w 9675906"/>
              <a:gd name="connsiteY2" fmla="*/ 2817812 h 2817812"/>
              <a:gd name="connsiteX3" fmla="*/ 1383553 w 9675906"/>
              <a:gd name="connsiteY3" fmla="*/ 2817812 h 2817812"/>
              <a:gd name="connsiteX4" fmla="*/ 1388035 w 9675906"/>
              <a:gd name="connsiteY4" fmla="*/ 2142563 h 2817812"/>
              <a:gd name="connsiteX5" fmla="*/ 688788 w 9675906"/>
              <a:gd name="connsiteY5" fmla="*/ 2106704 h 2817812"/>
              <a:gd name="connsiteX6" fmla="*/ 1383553 w 9675906"/>
              <a:gd name="connsiteY6" fmla="*/ 0 h 2817812"/>
              <a:gd name="connsiteX0" fmla="*/ 1383553 w 9675906"/>
              <a:gd name="connsiteY0" fmla="*/ 0 h 2817812"/>
              <a:gd name="connsiteX1" fmla="*/ 9675906 w 9675906"/>
              <a:gd name="connsiteY1" fmla="*/ 0 h 2817812"/>
              <a:gd name="connsiteX2" fmla="*/ 9675906 w 9675906"/>
              <a:gd name="connsiteY2" fmla="*/ 2817812 h 2817812"/>
              <a:gd name="connsiteX3" fmla="*/ 1383553 w 9675906"/>
              <a:gd name="connsiteY3" fmla="*/ 2817812 h 2817812"/>
              <a:gd name="connsiteX4" fmla="*/ 1388035 w 9675906"/>
              <a:gd name="connsiteY4" fmla="*/ 2142563 h 2817812"/>
              <a:gd name="connsiteX5" fmla="*/ 697752 w 9675906"/>
              <a:gd name="connsiteY5" fmla="*/ 2133598 h 2817812"/>
              <a:gd name="connsiteX6" fmla="*/ 1383553 w 9675906"/>
              <a:gd name="connsiteY6" fmla="*/ 0 h 2817812"/>
              <a:gd name="connsiteX0" fmla="*/ 1383553 w 10361706"/>
              <a:gd name="connsiteY0" fmla="*/ 0 h 2817812"/>
              <a:gd name="connsiteX1" fmla="*/ 10361706 w 10361706"/>
              <a:gd name="connsiteY1" fmla="*/ 0 h 2817812"/>
              <a:gd name="connsiteX2" fmla="*/ 10361706 w 10361706"/>
              <a:gd name="connsiteY2" fmla="*/ 2817812 h 2817812"/>
              <a:gd name="connsiteX3" fmla="*/ 2069353 w 10361706"/>
              <a:gd name="connsiteY3" fmla="*/ 2817812 h 2817812"/>
              <a:gd name="connsiteX4" fmla="*/ 2073835 w 10361706"/>
              <a:gd name="connsiteY4" fmla="*/ 2142563 h 2817812"/>
              <a:gd name="connsiteX5" fmla="*/ 1383552 w 10361706"/>
              <a:gd name="connsiteY5" fmla="*/ 2133598 h 2817812"/>
              <a:gd name="connsiteX6" fmla="*/ 1383553 w 10361706"/>
              <a:gd name="connsiteY6" fmla="*/ 0 h 2817812"/>
              <a:gd name="connsiteX0" fmla="*/ 1 w 8978154"/>
              <a:gd name="connsiteY0" fmla="*/ 0 h 2817812"/>
              <a:gd name="connsiteX1" fmla="*/ 8978154 w 8978154"/>
              <a:gd name="connsiteY1" fmla="*/ 0 h 2817812"/>
              <a:gd name="connsiteX2" fmla="*/ 8978154 w 8978154"/>
              <a:gd name="connsiteY2" fmla="*/ 2817812 h 2817812"/>
              <a:gd name="connsiteX3" fmla="*/ 685801 w 8978154"/>
              <a:gd name="connsiteY3" fmla="*/ 2817812 h 2817812"/>
              <a:gd name="connsiteX4" fmla="*/ 690283 w 8978154"/>
              <a:gd name="connsiteY4" fmla="*/ 2142563 h 2817812"/>
              <a:gd name="connsiteX5" fmla="*/ 0 w 8978154"/>
              <a:gd name="connsiteY5" fmla="*/ 2133598 h 2817812"/>
              <a:gd name="connsiteX6" fmla="*/ 1 w 8978154"/>
              <a:gd name="connsiteY6" fmla="*/ 0 h 2817812"/>
              <a:gd name="connsiteX0" fmla="*/ 1 w 8996083"/>
              <a:gd name="connsiteY0" fmla="*/ 0 h 2844706"/>
              <a:gd name="connsiteX1" fmla="*/ 8978154 w 8996083"/>
              <a:gd name="connsiteY1" fmla="*/ 0 h 2844706"/>
              <a:gd name="connsiteX2" fmla="*/ 8996083 w 8996083"/>
              <a:gd name="connsiteY2" fmla="*/ 2844706 h 2844706"/>
              <a:gd name="connsiteX3" fmla="*/ 685801 w 8996083"/>
              <a:gd name="connsiteY3" fmla="*/ 2817812 h 2844706"/>
              <a:gd name="connsiteX4" fmla="*/ 690283 w 8996083"/>
              <a:gd name="connsiteY4" fmla="*/ 2142563 h 2844706"/>
              <a:gd name="connsiteX5" fmla="*/ 0 w 8996083"/>
              <a:gd name="connsiteY5" fmla="*/ 2133598 h 2844706"/>
              <a:gd name="connsiteX6" fmla="*/ 1 w 8996083"/>
              <a:gd name="connsiteY6" fmla="*/ 0 h 2844706"/>
              <a:gd name="connsiteX0" fmla="*/ 1 w 9014012"/>
              <a:gd name="connsiteY0" fmla="*/ 0 h 2840224"/>
              <a:gd name="connsiteX1" fmla="*/ 8978154 w 9014012"/>
              <a:gd name="connsiteY1" fmla="*/ 0 h 2840224"/>
              <a:gd name="connsiteX2" fmla="*/ 9014012 w 9014012"/>
              <a:gd name="connsiteY2" fmla="*/ 2840224 h 2840224"/>
              <a:gd name="connsiteX3" fmla="*/ 685801 w 9014012"/>
              <a:gd name="connsiteY3" fmla="*/ 2817812 h 2840224"/>
              <a:gd name="connsiteX4" fmla="*/ 690283 w 9014012"/>
              <a:gd name="connsiteY4" fmla="*/ 2142563 h 2840224"/>
              <a:gd name="connsiteX5" fmla="*/ 0 w 9014012"/>
              <a:gd name="connsiteY5" fmla="*/ 2133598 h 2840224"/>
              <a:gd name="connsiteX6" fmla="*/ 1 w 9014012"/>
              <a:gd name="connsiteY6" fmla="*/ 0 h 2840224"/>
              <a:gd name="connsiteX0" fmla="*/ 1 w 8978154"/>
              <a:gd name="connsiteY0" fmla="*/ 0 h 2817812"/>
              <a:gd name="connsiteX1" fmla="*/ 8978154 w 8978154"/>
              <a:gd name="connsiteY1" fmla="*/ 0 h 2817812"/>
              <a:gd name="connsiteX2" fmla="*/ 8978153 w 8978154"/>
              <a:gd name="connsiteY2" fmla="*/ 2813330 h 2817812"/>
              <a:gd name="connsiteX3" fmla="*/ 685801 w 8978154"/>
              <a:gd name="connsiteY3" fmla="*/ 2817812 h 2817812"/>
              <a:gd name="connsiteX4" fmla="*/ 690283 w 8978154"/>
              <a:gd name="connsiteY4" fmla="*/ 2142563 h 2817812"/>
              <a:gd name="connsiteX5" fmla="*/ 0 w 8978154"/>
              <a:gd name="connsiteY5" fmla="*/ 2133598 h 2817812"/>
              <a:gd name="connsiteX6" fmla="*/ 1 w 8978154"/>
              <a:gd name="connsiteY6" fmla="*/ 0 h 2817812"/>
              <a:gd name="connsiteX0" fmla="*/ 1 w 8978154"/>
              <a:gd name="connsiteY0" fmla="*/ 0 h 2822294"/>
              <a:gd name="connsiteX1" fmla="*/ 8978154 w 8978154"/>
              <a:gd name="connsiteY1" fmla="*/ 0 h 2822294"/>
              <a:gd name="connsiteX2" fmla="*/ 8969188 w 8978154"/>
              <a:gd name="connsiteY2" fmla="*/ 2822294 h 2822294"/>
              <a:gd name="connsiteX3" fmla="*/ 685801 w 8978154"/>
              <a:gd name="connsiteY3" fmla="*/ 2817812 h 2822294"/>
              <a:gd name="connsiteX4" fmla="*/ 690283 w 8978154"/>
              <a:gd name="connsiteY4" fmla="*/ 2142563 h 2822294"/>
              <a:gd name="connsiteX5" fmla="*/ 0 w 8978154"/>
              <a:gd name="connsiteY5" fmla="*/ 2133598 h 2822294"/>
              <a:gd name="connsiteX6" fmla="*/ 1 w 8978154"/>
              <a:gd name="connsiteY6" fmla="*/ 0 h 2822294"/>
              <a:gd name="connsiteX0" fmla="*/ 1 w 8978154"/>
              <a:gd name="connsiteY0" fmla="*/ 0 h 2826776"/>
              <a:gd name="connsiteX1" fmla="*/ 8978154 w 8978154"/>
              <a:gd name="connsiteY1" fmla="*/ 0 h 2826776"/>
              <a:gd name="connsiteX2" fmla="*/ 8969188 w 8978154"/>
              <a:gd name="connsiteY2" fmla="*/ 2826776 h 2826776"/>
              <a:gd name="connsiteX3" fmla="*/ 685801 w 8978154"/>
              <a:gd name="connsiteY3" fmla="*/ 2817812 h 2826776"/>
              <a:gd name="connsiteX4" fmla="*/ 690283 w 8978154"/>
              <a:gd name="connsiteY4" fmla="*/ 2142563 h 2826776"/>
              <a:gd name="connsiteX5" fmla="*/ 0 w 8978154"/>
              <a:gd name="connsiteY5" fmla="*/ 2133598 h 2826776"/>
              <a:gd name="connsiteX6" fmla="*/ 1 w 8978154"/>
              <a:gd name="connsiteY6" fmla="*/ 0 h 2826776"/>
              <a:gd name="connsiteX0" fmla="*/ 1 w 8978154"/>
              <a:gd name="connsiteY0" fmla="*/ 0 h 2831258"/>
              <a:gd name="connsiteX1" fmla="*/ 8978154 w 8978154"/>
              <a:gd name="connsiteY1" fmla="*/ 0 h 2831258"/>
              <a:gd name="connsiteX2" fmla="*/ 8969188 w 8978154"/>
              <a:gd name="connsiteY2" fmla="*/ 2831258 h 2831258"/>
              <a:gd name="connsiteX3" fmla="*/ 685801 w 8978154"/>
              <a:gd name="connsiteY3" fmla="*/ 2817812 h 2831258"/>
              <a:gd name="connsiteX4" fmla="*/ 690283 w 8978154"/>
              <a:gd name="connsiteY4" fmla="*/ 2142563 h 2831258"/>
              <a:gd name="connsiteX5" fmla="*/ 0 w 8978154"/>
              <a:gd name="connsiteY5" fmla="*/ 2133598 h 2831258"/>
              <a:gd name="connsiteX6" fmla="*/ 1 w 8978154"/>
              <a:gd name="connsiteY6" fmla="*/ 0 h 2831258"/>
              <a:gd name="connsiteX0" fmla="*/ 1 w 8987117"/>
              <a:gd name="connsiteY0" fmla="*/ 0 h 2835740"/>
              <a:gd name="connsiteX1" fmla="*/ 8978154 w 8987117"/>
              <a:gd name="connsiteY1" fmla="*/ 0 h 2835740"/>
              <a:gd name="connsiteX2" fmla="*/ 8987117 w 8987117"/>
              <a:gd name="connsiteY2" fmla="*/ 2835740 h 2835740"/>
              <a:gd name="connsiteX3" fmla="*/ 685801 w 8987117"/>
              <a:gd name="connsiteY3" fmla="*/ 2817812 h 2835740"/>
              <a:gd name="connsiteX4" fmla="*/ 690283 w 8987117"/>
              <a:gd name="connsiteY4" fmla="*/ 2142563 h 2835740"/>
              <a:gd name="connsiteX5" fmla="*/ 0 w 8987117"/>
              <a:gd name="connsiteY5" fmla="*/ 2133598 h 2835740"/>
              <a:gd name="connsiteX6" fmla="*/ 1 w 8987117"/>
              <a:gd name="connsiteY6" fmla="*/ 0 h 2835740"/>
              <a:gd name="connsiteX0" fmla="*/ 1 w 8987117"/>
              <a:gd name="connsiteY0" fmla="*/ 0 h 2822293"/>
              <a:gd name="connsiteX1" fmla="*/ 8978154 w 8987117"/>
              <a:gd name="connsiteY1" fmla="*/ 0 h 2822293"/>
              <a:gd name="connsiteX2" fmla="*/ 8987117 w 8987117"/>
              <a:gd name="connsiteY2" fmla="*/ 2822293 h 2822293"/>
              <a:gd name="connsiteX3" fmla="*/ 685801 w 8987117"/>
              <a:gd name="connsiteY3" fmla="*/ 2817812 h 2822293"/>
              <a:gd name="connsiteX4" fmla="*/ 690283 w 8987117"/>
              <a:gd name="connsiteY4" fmla="*/ 2142563 h 2822293"/>
              <a:gd name="connsiteX5" fmla="*/ 0 w 8987117"/>
              <a:gd name="connsiteY5" fmla="*/ 2133598 h 2822293"/>
              <a:gd name="connsiteX6" fmla="*/ 1 w 8987117"/>
              <a:gd name="connsiteY6" fmla="*/ 0 h 2822293"/>
              <a:gd name="connsiteX0" fmla="*/ 1 w 8996082"/>
              <a:gd name="connsiteY0" fmla="*/ 0 h 2835740"/>
              <a:gd name="connsiteX1" fmla="*/ 8978154 w 8996082"/>
              <a:gd name="connsiteY1" fmla="*/ 0 h 2835740"/>
              <a:gd name="connsiteX2" fmla="*/ 8996082 w 8996082"/>
              <a:gd name="connsiteY2" fmla="*/ 2835740 h 2835740"/>
              <a:gd name="connsiteX3" fmla="*/ 685801 w 8996082"/>
              <a:gd name="connsiteY3" fmla="*/ 2817812 h 2835740"/>
              <a:gd name="connsiteX4" fmla="*/ 690283 w 8996082"/>
              <a:gd name="connsiteY4" fmla="*/ 2142563 h 2835740"/>
              <a:gd name="connsiteX5" fmla="*/ 0 w 8996082"/>
              <a:gd name="connsiteY5" fmla="*/ 2133598 h 2835740"/>
              <a:gd name="connsiteX6" fmla="*/ 1 w 8996082"/>
              <a:gd name="connsiteY6" fmla="*/ 0 h 2835740"/>
              <a:gd name="connsiteX0" fmla="*/ 1 w 8996082"/>
              <a:gd name="connsiteY0" fmla="*/ 0 h 2835740"/>
              <a:gd name="connsiteX1" fmla="*/ 8978154 w 8996082"/>
              <a:gd name="connsiteY1" fmla="*/ 0 h 2835740"/>
              <a:gd name="connsiteX2" fmla="*/ 8996082 w 8996082"/>
              <a:gd name="connsiteY2" fmla="*/ 2835740 h 2835740"/>
              <a:gd name="connsiteX3" fmla="*/ 690283 w 8996082"/>
              <a:gd name="connsiteY3" fmla="*/ 2822294 h 2835740"/>
              <a:gd name="connsiteX4" fmla="*/ 690283 w 8996082"/>
              <a:gd name="connsiteY4" fmla="*/ 2142563 h 2835740"/>
              <a:gd name="connsiteX5" fmla="*/ 0 w 8996082"/>
              <a:gd name="connsiteY5" fmla="*/ 2133598 h 2835740"/>
              <a:gd name="connsiteX6" fmla="*/ 1 w 8996082"/>
              <a:gd name="connsiteY6" fmla="*/ 0 h 2835740"/>
              <a:gd name="connsiteX0" fmla="*/ 1 w 8996082"/>
              <a:gd name="connsiteY0" fmla="*/ 0 h 2835740"/>
              <a:gd name="connsiteX1" fmla="*/ 8978154 w 8996082"/>
              <a:gd name="connsiteY1" fmla="*/ 0 h 2835740"/>
              <a:gd name="connsiteX2" fmla="*/ 8996082 w 8996082"/>
              <a:gd name="connsiteY2" fmla="*/ 2835740 h 2835740"/>
              <a:gd name="connsiteX3" fmla="*/ 690283 w 8996082"/>
              <a:gd name="connsiteY3" fmla="*/ 2822294 h 2835740"/>
              <a:gd name="connsiteX4" fmla="*/ 690283 w 8996082"/>
              <a:gd name="connsiteY4" fmla="*/ 2142563 h 2835740"/>
              <a:gd name="connsiteX5" fmla="*/ 0 w 8996082"/>
              <a:gd name="connsiteY5" fmla="*/ 2133598 h 2835740"/>
              <a:gd name="connsiteX6" fmla="*/ 1 w 8996082"/>
              <a:gd name="connsiteY6" fmla="*/ 0 h 2835740"/>
              <a:gd name="connsiteX0" fmla="*/ 1 w 9093201"/>
              <a:gd name="connsiteY0" fmla="*/ 0 h 2822294"/>
              <a:gd name="connsiteX1" fmla="*/ 8978154 w 9093201"/>
              <a:gd name="connsiteY1" fmla="*/ 0 h 2822294"/>
              <a:gd name="connsiteX2" fmla="*/ 690283 w 9093201"/>
              <a:gd name="connsiteY2" fmla="*/ 2822294 h 2822294"/>
              <a:gd name="connsiteX3" fmla="*/ 690283 w 9093201"/>
              <a:gd name="connsiteY3" fmla="*/ 2142563 h 2822294"/>
              <a:gd name="connsiteX4" fmla="*/ 0 w 9093201"/>
              <a:gd name="connsiteY4" fmla="*/ 2133598 h 2822294"/>
              <a:gd name="connsiteX5" fmla="*/ 1 w 9093201"/>
              <a:gd name="connsiteY5" fmla="*/ 0 h 2822294"/>
              <a:gd name="connsiteX0" fmla="*/ 1 w 10413254"/>
              <a:gd name="connsiteY0" fmla="*/ 179031 h 3001325"/>
              <a:gd name="connsiteX1" fmla="*/ 8978154 w 10413254"/>
              <a:gd name="connsiteY1" fmla="*/ 179031 h 3001325"/>
              <a:gd name="connsiteX2" fmla="*/ 8610599 w 10413254"/>
              <a:gd name="connsiteY2" fmla="*/ 470382 h 3001325"/>
              <a:gd name="connsiteX3" fmla="*/ 690283 w 10413254"/>
              <a:gd name="connsiteY3" fmla="*/ 3001325 h 3001325"/>
              <a:gd name="connsiteX4" fmla="*/ 690283 w 10413254"/>
              <a:gd name="connsiteY4" fmla="*/ 2321594 h 3001325"/>
              <a:gd name="connsiteX5" fmla="*/ 0 w 10413254"/>
              <a:gd name="connsiteY5" fmla="*/ 2312629 h 3001325"/>
              <a:gd name="connsiteX6" fmla="*/ 1 w 10413254"/>
              <a:gd name="connsiteY6" fmla="*/ 179031 h 3001325"/>
              <a:gd name="connsiteX0" fmla="*/ 1 w 10413254"/>
              <a:gd name="connsiteY0" fmla="*/ 0 h 3276333"/>
              <a:gd name="connsiteX1" fmla="*/ 8978154 w 10413254"/>
              <a:gd name="connsiteY1" fmla="*/ 0 h 3276333"/>
              <a:gd name="connsiteX2" fmla="*/ 8991599 w 10413254"/>
              <a:gd name="connsiteY2" fmla="*/ 2805951 h 3276333"/>
              <a:gd name="connsiteX3" fmla="*/ 690283 w 10413254"/>
              <a:gd name="connsiteY3" fmla="*/ 2822294 h 3276333"/>
              <a:gd name="connsiteX4" fmla="*/ 690283 w 10413254"/>
              <a:gd name="connsiteY4" fmla="*/ 2142563 h 3276333"/>
              <a:gd name="connsiteX5" fmla="*/ 0 w 10413254"/>
              <a:gd name="connsiteY5" fmla="*/ 2133598 h 3276333"/>
              <a:gd name="connsiteX6" fmla="*/ 1 w 10413254"/>
              <a:gd name="connsiteY6" fmla="*/ 0 h 3276333"/>
              <a:gd name="connsiteX0" fmla="*/ 1 w 10413254"/>
              <a:gd name="connsiteY0" fmla="*/ 0 h 2822294"/>
              <a:gd name="connsiteX1" fmla="*/ 8978154 w 10413254"/>
              <a:gd name="connsiteY1" fmla="*/ 0 h 2822294"/>
              <a:gd name="connsiteX2" fmla="*/ 8991599 w 10413254"/>
              <a:gd name="connsiteY2" fmla="*/ 2805951 h 2822294"/>
              <a:gd name="connsiteX3" fmla="*/ 690283 w 10413254"/>
              <a:gd name="connsiteY3" fmla="*/ 2822294 h 2822294"/>
              <a:gd name="connsiteX4" fmla="*/ 690283 w 10413254"/>
              <a:gd name="connsiteY4" fmla="*/ 2142563 h 2822294"/>
              <a:gd name="connsiteX5" fmla="*/ 0 w 10413254"/>
              <a:gd name="connsiteY5" fmla="*/ 2133598 h 2822294"/>
              <a:gd name="connsiteX6" fmla="*/ 1 w 10413254"/>
              <a:gd name="connsiteY6" fmla="*/ 0 h 2822294"/>
              <a:gd name="connsiteX0" fmla="*/ 1 w 8991599"/>
              <a:gd name="connsiteY0" fmla="*/ 0 h 2822294"/>
              <a:gd name="connsiteX1" fmla="*/ 8978154 w 8991599"/>
              <a:gd name="connsiteY1" fmla="*/ 0 h 2822294"/>
              <a:gd name="connsiteX2" fmla="*/ 8991599 w 8991599"/>
              <a:gd name="connsiteY2" fmla="*/ 2805951 h 2822294"/>
              <a:gd name="connsiteX3" fmla="*/ 690283 w 8991599"/>
              <a:gd name="connsiteY3" fmla="*/ 2822294 h 2822294"/>
              <a:gd name="connsiteX4" fmla="*/ 690283 w 8991599"/>
              <a:gd name="connsiteY4" fmla="*/ 2142563 h 2822294"/>
              <a:gd name="connsiteX5" fmla="*/ 0 w 8991599"/>
              <a:gd name="connsiteY5" fmla="*/ 2133598 h 2822294"/>
              <a:gd name="connsiteX6" fmla="*/ 1 w 8991599"/>
              <a:gd name="connsiteY6" fmla="*/ 0 h 2822294"/>
              <a:gd name="connsiteX0" fmla="*/ 1 w 8991599"/>
              <a:gd name="connsiteY0" fmla="*/ 0 h 2832845"/>
              <a:gd name="connsiteX1" fmla="*/ 8978154 w 8991599"/>
              <a:gd name="connsiteY1" fmla="*/ 0 h 2832845"/>
              <a:gd name="connsiteX2" fmla="*/ 8991599 w 8991599"/>
              <a:gd name="connsiteY2" fmla="*/ 2832845 h 2832845"/>
              <a:gd name="connsiteX3" fmla="*/ 690283 w 8991599"/>
              <a:gd name="connsiteY3" fmla="*/ 2822294 h 2832845"/>
              <a:gd name="connsiteX4" fmla="*/ 690283 w 8991599"/>
              <a:gd name="connsiteY4" fmla="*/ 2142563 h 2832845"/>
              <a:gd name="connsiteX5" fmla="*/ 0 w 8991599"/>
              <a:gd name="connsiteY5" fmla="*/ 2133598 h 2832845"/>
              <a:gd name="connsiteX6" fmla="*/ 1 w 8991599"/>
              <a:gd name="connsiteY6" fmla="*/ 0 h 2832845"/>
              <a:gd name="connsiteX0" fmla="*/ 1 w 8991599"/>
              <a:gd name="connsiteY0" fmla="*/ 0 h 2832845"/>
              <a:gd name="connsiteX1" fmla="*/ 8978154 w 8991599"/>
              <a:gd name="connsiteY1" fmla="*/ 0 h 2832845"/>
              <a:gd name="connsiteX2" fmla="*/ 8991599 w 8991599"/>
              <a:gd name="connsiteY2" fmla="*/ 2832845 h 2832845"/>
              <a:gd name="connsiteX3" fmla="*/ 685801 w 8991599"/>
              <a:gd name="connsiteY3" fmla="*/ 2817812 h 2832845"/>
              <a:gd name="connsiteX4" fmla="*/ 690283 w 8991599"/>
              <a:gd name="connsiteY4" fmla="*/ 2142563 h 2832845"/>
              <a:gd name="connsiteX5" fmla="*/ 0 w 8991599"/>
              <a:gd name="connsiteY5" fmla="*/ 2133598 h 2832845"/>
              <a:gd name="connsiteX6" fmla="*/ 1 w 8991599"/>
              <a:gd name="connsiteY6" fmla="*/ 0 h 2832845"/>
              <a:gd name="connsiteX0" fmla="*/ 1 w 8991599"/>
              <a:gd name="connsiteY0" fmla="*/ 0 h 2832845"/>
              <a:gd name="connsiteX1" fmla="*/ 8978154 w 8991599"/>
              <a:gd name="connsiteY1" fmla="*/ 0 h 2832845"/>
              <a:gd name="connsiteX2" fmla="*/ 8991599 w 8991599"/>
              <a:gd name="connsiteY2" fmla="*/ 2832845 h 2832845"/>
              <a:gd name="connsiteX3" fmla="*/ 685801 w 8991599"/>
              <a:gd name="connsiteY3" fmla="*/ 2817812 h 2832845"/>
              <a:gd name="connsiteX4" fmla="*/ 685801 w 8991599"/>
              <a:gd name="connsiteY4" fmla="*/ 2142563 h 2832845"/>
              <a:gd name="connsiteX5" fmla="*/ 0 w 8991599"/>
              <a:gd name="connsiteY5" fmla="*/ 2133598 h 2832845"/>
              <a:gd name="connsiteX6" fmla="*/ 1 w 8991599"/>
              <a:gd name="connsiteY6" fmla="*/ 0 h 2832845"/>
              <a:gd name="connsiteX0" fmla="*/ 1 w 8991599"/>
              <a:gd name="connsiteY0" fmla="*/ 0 h 2840224"/>
              <a:gd name="connsiteX1" fmla="*/ 8978154 w 8991599"/>
              <a:gd name="connsiteY1" fmla="*/ 0 h 2840224"/>
              <a:gd name="connsiteX2" fmla="*/ 8991599 w 8991599"/>
              <a:gd name="connsiteY2" fmla="*/ 2832845 h 2840224"/>
              <a:gd name="connsiteX3" fmla="*/ 681319 w 8991599"/>
              <a:gd name="connsiteY3" fmla="*/ 2840224 h 2840224"/>
              <a:gd name="connsiteX4" fmla="*/ 685801 w 8991599"/>
              <a:gd name="connsiteY4" fmla="*/ 2142563 h 2840224"/>
              <a:gd name="connsiteX5" fmla="*/ 0 w 8991599"/>
              <a:gd name="connsiteY5" fmla="*/ 2133598 h 2840224"/>
              <a:gd name="connsiteX6" fmla="*/ 1 w 8991599"/>
              <a:gd name="connsiteY6" fmla="*/ 0 h 2840224"/>
              <a:gd name="connsiteX0" fmla="*/ 1 w 8991599"/>
              <a:gd name="connsiteY0" fmla="*/ 0 h 2840224"/>
              <a:gd name="connsiteX1" fmla="*/ 8978154 w 8991599"/>
              <a:gd name="connsiteY1" fmla="*/ 0 h 2840224"/>
              <a:gd name="connsiteX2" fmla="*/ 8991599 w 8991599"/>
              <a:gd name="connsiteY2" fmla="*/ 2832845 h 2840224"/>
              <a:gd name="connsiteX3" fmla="*/ 681319 w 8991599"/>
              <a:gd name="connsiteY3" fmla="*/ 2840224 h 2840224"/>
              <a:gd name="connsiteX4" fmla="*/ 685801 w 8991599"/>
              <a:gd name="connsiteY4" fmla="*/ 2142563 h 2840224"/>
              <a:gd name="connsiteX5" fmla="*/ 672352 w 8991599"/>
              <a:gd name="connsiteY5" fmla="*/ 2147044 h 2840224"/>
              <a:gd name="connsiteX6" fmla="*/ 0 w 8991599"/>
              <a:gd name="connsiteY6" fmla="*/ 2133598 h 2840224"/>
              <a:gd name="connsiteX7" fmla="*/ 1 w 8991599"/>
              <a:gd name="connsiteY7" fmla="*/ 0 h 2840224"/>
              <a:gd name="connsiteX0" fmla="*/ 1 w 8991599"/>
              <a:gd name="connsiteY0" fmla="*/ 0 h 2840224"/>
              <a:gd name="connsiteX1" fmla="*/ 8978154 w 8991599"/>
              <a:gd name="connsiteY1" fmla="*/ 0 h 2840224"/>
              <a:gd name="connsiteX2" fmla="*/ 8991599 w 8991599"/>
              <a:gd name="connsiteY2" fmla="*/ 2832845 h 2840224"/>
              <a:gd name="connsiteX3" fmla="*/ 681319 w 8991599"/>
              <a:gd name="connsiteY3" fmla="*/ 2840224 h 2840224"/>
              <a:gd name="connsiteX4" fmla="*/ 685801 w 8991599"/>
              <a:gd name="connsiteY4" fmla="*/ 2142563 h 2840224"/>
              <a:gd name="connsiteX5" fmla="*/ 900952 w 8991599"/>
              <a:gd name="connsiteY5" fmla="*/ 2147044 h 2840224"/>
              <a:gd name="connsiteX6" fmla="*/ 0 w 8991599"/>
              <a:gd name="connsiteY6" fmla="*/ 2133598 h 2840224"/>
              <a:gd name="connsiteX7" fmla="*/ 1 w 8991599"/>
              <a:gd name="connsiteY7" fmla="*/ 0 h 2840224"/>
              <a:gd name="connsiteX0" fmla="*/ 1 w 8991599"/>
              <a:gd name="connsiteY0" fmla="*/ 0 h 2840224"/>
              <a:gd name="connsiteX1" fmla="*/ 8978154 w 8991599"/>
              <a:gd name="connsiteY1" fmla="*/ 0 h 2840224"/>
              <a:gd name="connsiteX2" fmla="*/ 8991599 w 8991599"/>
              <a:gd name="connsiteY2" fmla="*/ 2832845 h 2840224"/>
              <a:gd name="connsiteX3" fmla="*/ 681319 w 8991599"/>
              <a:gd name="connsiteY3" fmla="*/ 2840224 h 2840224"/>
              <a:gd name="connsiteX4" fmla="*/ 685801 w 8991599"/>
              <a:gd name="connsiteY4" fmla="*/ 2142563 h 2840224"/>
              <a:gd name="connsiteX5" fmla="*/ 0 w 8991599"/>
              <a:gd name="connsiteY5" fmla="*/ 2133598 h 2840224"/>
              <a:gd name="connsiteX6" fmla="*/ 1 w 8991599"/>
              <a:gd name="connsiteY6" fmla="*/ 0 h 2840224"/>
              <a:gd name="connsiteX0" fmla="*/ 1 w 8991599"/>
              <a:gd name="connsiteY0" fmla="*/ 0 h 2840224"/>
              <a:gd name="connsiteX1" fmla="*/ 8978154 w 8991599"/>
              <a:gd name="connsiteY1" fmla="*/ 0 h 2840224"/>
              <a:gd name="connsiteX2" fmla="*/ 8991599 w 8991599"/>
              <a:gd name="connsiteY2" fmla="*/ 2832845 h 2840224"/>
              <a:gd name="connsiteX3" fmla="*/ 681319 w 8991599"/>
              <a:gd name="connsiteY3" fmla="*/ 2840224 h 2840224"/>
              <a:gd name="connsiteX4" fmla="*/ 672354 w 8991599"/>
              <a:gd name="connsiteY4" fmla="*/ 2142563 h 2840224"/>
              <a:gd name="connsiteX5" fmla="*/ 0 w 8991599"/>
              <a:gd name="connsiteY5" fmla="*/ 2133598 h 2840224"/>
              <a:gd name="connsiteX6" fmla="*/ 1 w 8991599"/>
              <a:gd name="connsiteY6" fmla="*/ 0 h 2840224"/>
              <a:gd name="connsiteX0" fmla="*/ 1 w 8982636"/>
              <a:gd name="connsiteY0" fmla="*/ 0 h 2846292"/>
              <a:gd name="connsiteX1" fmla="*/ 8978154 w 8982636"/>
              <a:gd name="connsiteY1" fmla="*/ 0 h 2846292"/>
              <a:gd name="connsiteX2" fmla="*/ 8973697 w 8982636"/>
              <a:gd name="connsiteY2" fmla="*/ 2846292 h 2846292"/>
              <a:gd name="connsiteX3" fmla="*/ 681319 w 8982636"/>
              <a:gd name="connsiteY3" fmla="*/ 2840224 h 2846292"/>
              <a:gd name="connsiteX4" fmla="*/ 672354 w 8982636"/>
              <a:gd name="connsiteY4" fmla="*/ 2142563 h 2846292"/>
              <a:gd name="connsiteX5" fmla="*/ 0 w 8982636"/>
              <a:gd name="connsiteY5" fmla="*/ 2133598 h 2846292"/>
              <a:gd name="connsiteX6" fmla="*/ 1 w 8982636"/>
              <a:gd name="connsiteY6" fmla="*/ 0 h 2846292"/>
              <a:gd name="connsiteX0" fmla="*/ 1 w 8987122"/>
              <a:gd name="connsiteY0" fmla="*/ 0 h 2859738"/>
              <a:gd name="connsiteX1" fmla="*/ 8978154 w 8987122"/>
              <a:gd name="connsiteY1" fmla="*/ 0 h 2859738"/>
              <a:gd name="connsiteX2" fmla="*/ 8973697 w 8987122"/>
              <a:gd name="connsiteY2" fmla="*/ 2846292 h 2859738"/>
              <a:gd name="connsiteX3" fmla="*/ 8987122 w 8987122"/>
              <a:gd name="connsiteY3" fmla="*/ 2859738 h 2859738"/>
              <a:gd name="connsiteX4" fmla="*/ 681319 w 8987122"/>
              <a:gd name="connsiteY4" fmla="*/ 2840224 h 2859738"/>
              <a:gd name="connsiteX5" fmla="*/ 672354 w 8987122"/>
              <a:gd name="connsiteY5" fmla="*/ 2142563 h 2859738"/>
              <a:gd name="connsiteX6" fmla="*/ 0 w 8987122"/>
              <a:gd name="connsiteY6" fmla="*/ 2133598 h 2859738"/>
              <a:gd name="connsiteX7" fmla="*/ 1 w 8987122"/>
              <a:gd name="connsiteY7" fmla="*/ 0 h 2859738"/>
              <a:gd name="connsiteX0" fmla="*/ 1 w 8987122"/>
              <a:gd name="connsiteY0" fmla="*/ 0 h 2859739"/>
              <a:gd name="connsiteX1" fmla="*/ 8978154 w 8987122"/>
              <a:gd name="connsiteY1" fmla="*/ 0 h 2859739"/>
              <a:gd name="connsiteX2" fmla="*/ 8973697 w 8987122"/>
              <a:gd name="connsiteY2" fmla="*/ 2846292 h 2859739"/>
              <a:gd name="connsiteX3" fmla="*/ 8987122 w 8987122"/>
              <a:gd name="connsiteY3" fmla="*/ 2859738 h 2859739"/>
              <a:gd name="connsiteX4" fmla="*/ 8987121 w 8987122"/>
              <a:gd name="connsiteY4" fmla="*/ 2859739 h 2859739"/>
              <a:gd name="connsiteX5" fmla="*/ 681319 w 8987122"/>
              <a:gd name="connsiteY5" fmla="*/ 2840224 h 2859739"/>
              <a:gd name="connsiteX6" fmla="*/ 672354 w 8987122"/>
              <a:gd name="connsiteY6" fmla="*/ 2142563 h 2859739"/>
              <a:gd name="connsiteX7" fmla="*/ 0 w 8987122"/>
              <a:gd name="connsiteY7" fmla="*/ 2133598 h 2859739"/>
              <a:gd name="connsiteX8" fmla="*/ 1 w 8987122"/>
              <a:gd name="connsiteY8" fmla="*/ 0 h 2859739"/>
              <a:gd name="connsiteX0" fmla="*/ 1 w 8996073"/>
              <a:gd name="connsiteY0" fmla="*/ 0 h 2864221"/>
              <a:gd name="connsiteX1" fmla="*/ 8978154 w 8996073"/>
              <a:gd name="connsiteY1" fmla="*/ 0 h 2864221"/>
              <a:gd name="connsiteX2" fmla="*/ 8973697 w 8996073"/>
              <a:gd name="connsiteY2" fmla="*/ 2846292 h 2864221"/>
              <a:gd name="connsiteX3" fmla="*/ 8987122 w 8996073"/>
              <a:gd name="connsiteY3" fmla="*/ 2859738 h 2864221"/>
              <a:gd name="connsiteX4" fmla="*/ 8996073 w 8996073"/>
              <a:gd name="connsiteY4" fmla="*/ 2864221 h 2864221"/>
              <a:gd name="connsiteX5" fmla="*/ 681319 w 8996073"/>
              <a:gd name="connsiteY5" fmla="*/ 2840224 h 2864221"/>
              <a:gd name="connsiteX6" fmla="*/ 672354 w 8996073"/>
              <a:gd name="connsiteY6" fmla="*/ 2142563 h 2864221"/>
              <a:gd name="connsiteX7" fmla="*/ 0 w 8996073"/>
              <a:gd name="connsiteY7" fmla="*/ 2133598 h 2864221"/>
              <a:gd name="connsiteX8" fmla="*/ 1 w 8996073"/>
              <a:gd name="connsiteY8" fmla="*/ 0 h 2864221"/>
              <a:gd name="connsiteX0" fmla="*/ 1 w 8996073"/>
              <a:gd name="connsiteY0" fmla="*/ 0 h 3092821"/>
              <a:gd name="connsiteX1" fmla="*/ 8978154 w 8996073"/>
              <a:gd name="connsiteY1" fmla="*/ 0 h 3092821"/>
              <a:gd name="connsiteX2" fmla="*/ 8973697 w 8996073"/>
              <a:gd name="connsiteY2" fmla="*/ 2846292 h 3092821"/>
              <a:gd name="connsiteX3" fmla="*/ 8987122 w 8996073"/>
              <a:gd name="connsiteY3" fmla="*/ 2859738 h 3092821"/>
              <a:gd name="connsiteX4" fmla="*/ 8996073 w 8996073"/>
              <a:gd name="connsiteY4" fmla="*/ 3092821 h 3092821"/>
              <a:gd name="connsiteX5" fmla="*/ 681319 w 8996073"/>
              <a:gd name="connsiteY5" fmla="*/ 2840224 h 3092821"/>
              <a:gd name="connsiteX6" fmla="*/ 672354 w 8996073"/>
              <a:gd name="connsiteY6" fmla="*/ 2142563 h 3092821"/>
              <a:gd name="connsiteX7" fmla="*/ 0 w 8996073"/>
              <a:gd name="connsiteY7" fmla="*/ 2133598 h 3092821"/>
              <a:gd name="connsiteX8" fmla="*/ 1 w 8996073"/>
              <a:gd name="connsiteY8" fmla="*/ 0 h 3092821"/>
              <a:gd name="connsiteX0" fmla="*/ 1 w 8987122"/>
              <a:gd name="connsiteY0" fmla="*/ 0 h 2859738"/>
              <a:gd name="connsiteX1" fmla="*/ 8978154 w 8987122"/>
              <a:gd name="connsiteY1" fmla="*/ 0 h 2859738"/>
              <a:gd name="connsiteX2" fmla="*/ 8973697 w 8987122"/>
              <a:gd name="connsiteY2" fmla="*/ 2846292 h 2859738"/>
              <a:gd name="connsiteX3" fmla="*/ 8987122 w 8987122"/>
              <a:gd name="connsiteY3" fmla="*/ 2859738 h 2859738"/>
              <a:gd name="connsiteX4" fmla="*/ 681319 w 8987122"/>
              <a:gd name="connsiteY4" fmla="*/ 2840224 h 2859738"/>
              <a:gd name="connsiteX5" fmla="*/ 672354 w 8987122"/>
              <a:gd name="connsiteY5" fmla="*/ 2142563 h 2859738"/>
              <a:gd name="connsiteX6" fmla="*/ 0 w 8987122"/>
              <a:gd name="connsiteY6" fmla="*/ 2133598 h 2859738"/>
              <a:gd name="connsiteX7" fmla="*/ 1 w 8987122"/>
              <a:gd name="connsiteY7" fmla="*/ 0 h 2859738"/>
              <a:gd name="connsiteX0" fmla="*/ 1 w 9005024"/>
              <a:gd name="connsiteY0" fmla="*/ 0 h 2859738"/>
              <a:gd name="connsiteX1" fmla="*/ 8978154 w 9005024"/>
              <a:gd name="connsiteY1" fmla="*/ 0 h 2859738"/>
              <a:gd name="connsiteX2" fmla="*/ 8973697 w 9005024"/>
              <a:gd name="connsiteY2" fmla="*/ 2846292 h 2859738"/>
              <a:gd name="connsiteX3" fmla="*/ 8987122 w 9005024"/>
              <a:gd name="connsiteY3" fmla="*/ 2859738 h 2859738"/>
              <a:gd name="connsiteX4" fmla="*/ 9005024 w 9005024"/>
              <a:gd name="connsiteY4" fmla="*/ 2850774 h 2859738"/>
              <a:gd name="connsiteX5" fmla="*/ 681319 w 9005024"/>
              <a:gd name="connsiteY5" fmla="*/ 2840224 h 2859738"/>
              <a:gd name="connsiteX6" fmla="*/ 672354 w 9005024"/>
              <a:gd name="connsiteY6" fmla="*/ 2142563 h 2859738"/>
              <a:gd name="connsiteX7" fmla="*/ 0 w 9005024"/>
              <a:gd name="connsiteY7" fmla="*/ 2133598 h 2859738"/>
              <a:gd name="connsiteX8" fmla="*/ 1 w 9005024"/>
              <a:gd name="connsiteY8" fmla="*/ 0 h 285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05024" h="2859738">
                <a:moveTo>
                  <a:pt x="1" y="0"/>
                </a:moveTo>
                <a:lnTo>
                  <a:pt x="8978154" y="0"/>
                </a:lnTo>
                <a:cubicBezTo>
                  <a:pt x="8982636" y="935317"/>
                  <a:pt x="8969215" y="1910975"/>
                  <a:pt x="8973697" y="2846292"/>
                </a:cubicBezTo>
                <a:lnTo>
                  <a:pt x="8987122" y="2859738"/>
                </a:lnTo>
                <a:lnTo>
                  <a:pt x="9005024" y="2850774"/>
                </a:lnTo>
                <a:lnTo>
                  <a:pt x="681319" y="2840224"/>
                </a:lnTo>
                <a:lnTo>
                  <a:pt x="672354" y="2142563"/>
                </a:lnTo>
                <a:lnTo>
                  <a:pt x="0" y="2133598"/>
                </a:lnTo>
                <a:cubicBezTo>
                  <a:pt x="0" y="1422399"/>
                  <a:pt x="1" y="711199"/>
                  <a:pt x="1" y="0"/>
                </a:cubicBezTo>
                <a:close/>
              </a:path>
            </a:pathLst>
          </a:custGeom>
          <a:gradFill>
            <a:gsLst>
              <a:gs pos="3500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08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79" descr="2"/>
          <p:cNvPicPr>
            <a:picLocks noChangeAspect="1" noChangeArrowheads="1"/>
          </p:cNvPicPr>
          <p:nvPr userDrawn="1"/>
        </p:nvPicPr>
        <p:blipFill>
          <a:blip r:embed="rId2" cstate="print"/>
          <a:srcRect l="346" t="10576" b="22306"/>
          <a:stretch>
            <a:fillRect/>
          </a:stretch>
        </p:blipFill>
        <p:spPr bwMode="gray">
          <a:xfrm>
            <a:off x="161365" y="1125538"/>
            <a:ext cx="8982635" cy="4132262"/>
          </a:xfrm>
          <a:prstGeom prst="rect">
            <a:avLst/>
          </a:prstGeom>
          <a:noFill/>
        </p:spPr>
      </p:pic>
      <p:sp>
        <p:nvSpPr>
          <p:cNvPr id="10" name="AutoShape 80"/>
          <p:cNvSpPr>
            <a:spLocks noChangeArrowheads="1"/>
          </p:cNvSpPr>
          <p:nvPr userDrawn="1"/>
        </p:nvSpPr>
        <p:spPr bwMode="gray">
          <a:xfrm rot="10800000">
            <a:off x="146050" y="5362575"/>
            <a:ext cx="644525" cy="644525"/>
          </a:xfrm>
          <a:prstGeom prst="rtTriangl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2"/>
          <p:cNvGrpSpPr>
            <a:grpSpLocks/>
          </p:cNvGrpSpPr>
          <p:nvPr userDrawn="1"/>
        </p:nvGrpSpPr>
        <p:grpSpPr bwMode="auto">
          <a:xfrm>
            <a:off x="152400" y="593725"/>
            <a:ext cx="5286375" cy="2673350"/>
            <a:chOff x="96" y="192"/>
            <a:chExt cx="3330" cy="1684"/>
          </a:xfrm>
        </p:grpSpPr>
        <p:pic>
          <p:nvPicPr>
            <p:cNvPr id="12" name="Picture 83" descr="19"/>
            <p:cNvPicPr>
              <a:picLocks noChangeAspect="1" noChangeArrowheads="1"/>
            </p:cNvPicPr>
            <p:nvPr/>
          </p:nvPicPr>
          <p:blipFill>
            <a:blip r:embed="rId3" cstate="print"/>
            <a:srcRect t="23315"/>
            <a:stretch>
              <a:fillRect/>
            </a:stretch>
          </p:blipFill>
          <p:spPr bwMode="gray">
            <a:xfrm>
              <a:off x="96" y="192"/>
              <a:ext cx="3330" cy="1684"/>
            </a:xfrm>
            <a:prstGeom prst="rect">
              <a:avLst/>
            </a:prstGeom>
            <a:noFill/>
          </p:spPr>
        </p:pic>
        <p:pic>
          <p:nvPicPr>
            <p:cNvPr id="13" name="Picture 84" descr="10"/>
            <p:cNvPicPr>
              <a:picLocks noChangeAspect="1" noChangeArrowheads="1"/>
            </p:cNvPicPr>
            <p:nvPr/>
          </p:nvPicPr>
          <p:blipFill>
            <a:blip r:embed="rId4" cstate="print"/>
            <a:srcRect t="13918" r="46922"/>
            <a:stretch>
              <a:fillRect/>
            </a:stretch>
          </p:blipFill>
          <p:spPr bwMode="gray">
            <a:xfrm>
              <a:off x="96" y="192"/>
              <a:ext cx="3001" cy="1435"/>
            </a:xfrm>
            <a:prstGeom prst="rect">
              <a:avLst/>
            </a:prstGeom>
            <a:noFill/>
          </p:spPr>
        </p:pic>
      </p:grpSp>
      <p:grpSp>
        <p:nvGrpSpPr>
          <p:cNvPr id="14" name="Group 92"/>
          <p:cNvGrpSpPr>
            <a:grpSpLocks/>
          </p:cNvGrpSpPr>
          <p:nvPr userDrawn="1"/>
        </p:nvGrpSpPr>
        <p:grpSpPr bwMode="auto">
          <a:xfrm>
            <a:off x="0" y="1846263"/>
            <a:ext cx="9161930" cy="4079875"/>
            <a:chOff x="0" y="1163"/>
            <a:chExt cx="5760" cy="2570"/>
          </a:xfrm>
        </p:grpSpPr>
        <p:pic>
          <p:nvPicPr>
            <p:cNvPr id="15" name="Picture 93" descr="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gray">
            <a:xfrm>
              <a:off x="1204" y="2259"/>
              <a:ext cx="4556" cy="1000"/>
            </a:xfrm>
            <a:prstGeom prst="rect">
              <a:avLst/>
            </a:prstGeom>
            <a:noFill/>
          </p:spPr>
        </p:pic>
        <p:grpSp>
          <p:nvGrpSpPr>
            <p:cNvPr id="16" name="Group 94"/>
            <p:cNvGrpSpPr>
              <a:grpSpLocks/>
            </p:cNvGrpSpPr>
            <p:nvPr/>
          </p:nvGrpSpPr>
          <p:grpSpPr bwMode="auto">
            <a:xfrm>
              <a:off x="2580" y="1858"/>
              <a:ext cx="3098" cy="1875"/>
              <a:chOff x="672" y="912"/>
              <a:chExt cx="4535" cy="2746"/>
            </a:xfrm>
          </p:grpSpPr>
          <p:grpSp>
            <p:nvGrpSpPr>
              <p:cNvPr id="31" name="Group 95"/>
              <p:cNvGrpSpPr>
                <a:grpSpLocks/>
              </p:cNvGrpSpPr>
              <p:nvPr/>
            </p:nvGrpSpPr>
            <p:grpSpPr bwMode="auto">
              <a:xfrm>
                <a:off x="672" y="999"/>
                <a:ext cx="2645" cy="2460"/>
                <a:chOff x="672" y="999"/>
                <a:chExt cx="2645" cy="2460"/>
              </a:xfrm>
            </p:grpSpPr>
            <p:sp>
              <p:nvSpPr>
                <p:cNvPr id="55" name="Freeform 96"/>
                <p:cNvSpPr>
                  <a:spLocks/>
                </p:cNvSpPr>
                <p:nvPr/>
              </p:nvSpPr>
              <p:spPr bwMode="gray">
                <a:xfrm>
                  <a:off x="672" y="1012"/>
                  <a:ext cx="2645" cy="2136"/>
                </a:xfrm>
                <a:custGeom>
                  <a:avLst/>
                  <a:gdLst/>
                  <a:ahLst/>
                  <a:cxnLst>
                    <a:cxn ang="0">
                      <a:pos x="1494" y="104"/>
                    </a:cxn>
                    <a:cxn ang="0">
                      <a:pos x="1301" y="299"/>
                    </a:cxn>
                    <a:cxn ang="0">
                      <a:pos x="1205" y="249"/>
                    </a:cxn>
                    <a:cxn ang="0">
                      <a:pos x="1211" y="389"/>
                    </a:cxn>
                    <a:cxn ang="0">
                      <a:pos x="1212" y="500"/>
                    </a:cxn>
                    <a:cxn ang="0">
                      <a:pos x="1152" y="482"/>
                    </a:cxn>
                    <a:cxn ang="0">
                      <a:pos x="1176" y="266"/>
                    </a:cxn>
                    <a:cxn ang="0">
                      <a:pos x="1091" y="384"/>
                    </a:cxn>
                    <a:cxn ang="0">
                      <a:pos x="1004" y="399"/>
                    </a:cxn>
                    <a:cxn ang="0">
                      <a:pos x="824" y="462"/>
                    </a:cxn>
                    <a:cxn ang="0">
                      <a:pos x="785" y="489"/>
                    </a:cxn>
                    <a:cxn ang="0">
                      <a:pos x="687" y="543"/>
                    </a:cxn>
                    <a:cxn ang="0">
                      <a:pos x="720" y="393"/>
                    </a:cxn>
                    <a:cxn ang="0">
                      <a:pos x="616" y="315"/>
                    </a:cxn>
                    <a:cxn ang="0">
                      <a:pos x="345" y="579"/>
                    </a:cxn>
                    <a:cxn ang="0">
                      <a:pos x="397" y="741"/>
                    </a:cxn>
                    <a:cxn ang="0">
                      <a:pos x="522" y="557"/>
                    </a:cxn>
                    <a:cxn ang="0">
                      <a:pos x="598" y="653"/>
                    </a:cxn>
                    <a:cxn ang="0">
                      <a:pos x="507" y="746"/>
                    </a:cxn>
                    <a:cxn ang="0">
                      <a:pos x="373" y="726"/>
                    </a:cxn>
                    <a:cxn ang="0">
                      <a:pos x="186" y="932"/>
                    </a:cxn>
                    <a:cxn ang="0">
                      <a:pos x="153" y="1137"/>
                    </a:cxn>
                    <a:cxn ang="0">
                      <a:pos x="342" y="1025"/>
                    </a:cxn>
                    <a:cxn ang="0">
                      <a:pos x="444" y="1115"/>
                    </a:cxn>
                    <a:cxn ang="0">
                      <a:pos x="493" y="1062"/>
                    </a:cxn>
                    <a:cxn ang="0">
                      <a:pos x="624" y="1152"/>
                    </a:cxn>
                    <a:cxn ang="0">
                      <a:pos x="489" y="1211"/>
                    </a:cxn>
                    <a:cxn ang="0">
                      <a:pos x="388" y="1152"/>
                    </a:cxn>
                    <a:cxn ang="0">
                      <a:pos x="91" y="1256"/>
                    </a:cxn>
                    <a:cxn ang="0">
                      <a:pos x="0" y="1439"/>
                    </a:cxn>
                    <a:cxn ang="0">
                      <a:pos x="339" y="1658"/>
                    </a:cxn>
                    <a:cxn ang="0">
                      <a:pos x="451" y="2121"/>
                    </a:cxn>
                    <a:cxn ang="0">
                      <a:pos x="682" y="1916"/>
                    </a:cxn>
                    <a:cxn ang="0">
                      <a:pos x="775" y="1661"/>
                    </a:cxn>
                    <a:cxn ang="0">
                      <a:pos x="760" y="1460"/>
                    </a:cxn>
                    <a:cxn ang="0">
                      <a:pos x="682" y="1266"/>
                    </a:cxn>
                    <a:cxn ang="0">
                      <a:pos x="873" y="1464"/>
                    </a:cxn>
                    <a:cxn ang="0">
                      <a:pos x="975" y="1329"/>
                    </a:cxn>
                    <a:cxn ang="0">
                      <a:pos x="819" y="1259"/>
                    </a:cxn>
                    <a:cxn ang="0">
                      <a:pos x="996" y="1331"/>
                    </a:cxn>
                    <a:cxn ang="0">
                      <a:pos x="1120" y="1379"/>
                    </a:cxn>
                    <a:cxn ang="0">
                      <a:pos x="1240" y="1469"/>
                    </a:cxn>
                    <a:cxn ang="0">
                      <a:pos x="1425" y="1419"/>
                    </a:cxn>
                    <a:cxn ang="0">
                      <a:pos x="1561" y="1644"/>
                    </a:cxn>
                    <a:cxn ang="0">
                      <a:pos x="1543" y="1515"/>
                    </a:cxn>
                    <a:cxn ang="0">
                      <a:pos x="1621" y="1371"/>
                    </a:cxn>
                    <a:cxn ang="0">
                      <a:pos x="1780" y="1248"/>
                    </a:cxn>
                    <a:cxn ang="0">
                      <a:pos x="1740" y="1097"/>
                    </a:cxn>
                    <a:cxn ang="0">
                      <a:pos x="1828" y="1169"/>
                    </a:cxn>
                    <a:cxn ang="0">
                      <a:pos x="1962" y="998"/>
                    </a:cxn>
                    <a:cxn ang="0">
                      <a:pos x="2120" y="689"/>
                    </a:cxn>
                    <a:cxn ang="0">
                      <a:pos x="2308" y="624"/>
                    </a:cxn>
                    <a:cxn ang="0">
                      <a:pos x="2228" y="884"/>
                    </a:cxn>
                    <a:cxn ang="0">
                      <a:pos x="2396" y="665"/>
                    </a:cxn>
                    <a:cxn ang="0">
                      <a:pos x="2591" y="555"/>
                    </a:cxn>
                    <a:cxn ang="0">
                      <a:pos x="2465" y="381"/>
                    </a:cxn>
                    <a:cxn ang="0">
                      <a:pos x="2354" y="390"/>
                    </a:cxn>
                    <a:cxn ang="0">
                      <a:pos x="2100" y="305"/>
                    </a:cxn>
                    <a:cxn ang="0">
                      <a:pos x="1923" y="302"/>
                    </a:cxn>
                    <a:cxn ang="0">
                      <a:pos x="1668" y="207"/>
                    </a:cxn>
                    <a:cxn ang="0">
                      <a:pos x="1674" y="80"/>
                    </a:cxn>
                  </a:cxnLst>
                  <a:rect l="0" t="0" r="r" b="b"/>
                  <a:pathLst>
                    <a:path w="2645" h="2136">
                      <a:moveTo>
                        <a:pt x="1572" y="3"/>
                      </a:moveTo>
                      <a:cubicBezTo>
                        <a:pt x="1539" y="0"/>
                        <a:pt x="1543" y="39"/>
                        <a:pt x="1530" y="51"/>
                      </a:cubicBezTo>
                      <a:lnTo>
                        <a:pt x="1514" y="75"/>
                      </a:lnTo>
                      <a:lnTo>
                        <a:pt x="1493" y="75"/>
                      </a:lnTo>
                      <a:lnTo>
                        <a:pt x="1526" y="105"/>
                      </a:lnTo>
                      <a:lnTo>
                        <a:pt x="1521" y="135"/>
                      </a:lnTo>
                      <a:cubicBezTo>
                        <a:pt x="1516" y="135"/>
                        <a:pt x="1504" y="111"/>
                        <a:pt x="1494" y="104"/>
                      </a:cubicBezTo>
                      <a:cubicBezTo>
                        <a:pt x="1484" y="97"/>
                        <a:pt x="1476" y="91"/>
                        <a:pt x="1460" y="92"/>
                      </a:cubicBezTo>
                      <a:cubicBezTo>
                        <a:pt x="1436" y="86"/>
                        <a:pt x="1416" y="96"/>
                        <a:pt x="1397" y="108"/>
                      </a:cubicBezTo>
                      <a:lnTo>
                        <a:pt x="1343" y="165"/>
                      </a:lnTo>
                      <a:lnTo>
                        <a:pt x="1323" y="204"/>
                      </a:lnTo>
                      <a:lnTo>
                        <a:pt x="1271" y="227"/>
                      </a:lnTo>
                      <a:lnTo>
                        <a:pt x="1271" y="282"/>
                      </a:lnTo>
                      <a:lnTo>
                        <a:pt x="1301" y="299"/>
                      </a:lnTo>
                      <a:lnTo>
                        <a:pt x="1311" y="344"/>
                      </a:lnTo>
                      <a:lnTo>
                        <a:pt x="1300" y="384"/>
                      </a:lnTo>
                      <a:lnTo>
                        <a:pt x="1284" y="366"/>
                      </a:lnTo>
                      <a:lnTo>
                        <a:pt x="1290" y="303"/>
                      </a:lnTo>
                      <a:lnTo>
                        <a:pt x="1259" y="294"/>
                      </a:lnTo>
                      <a:lnTo>
                        <a:pt x="1215" y="284"/>
                      </a:lnTo>
                      <a:lnTo>
                        <a:pt x="1205" y="249"/>
                      </a:lnTo>
                      <a:lnTo>
                        <a:pt x="1188" y="254"/>
                      </a:lnTo>
                      <a:lnTo>
                        <a:pt x="1194" y="293"/>
                      </a:lnTo>
                      <a:lnTo>
                        <a:pt x="1173" y="309"/>
                      </a:lnTo>
                      <a:lnTo>
                        <a:pt x="1190" y="347"/>
                      </a:lnTo>
                      <a:lnTo>
                        <a:pt x="1173" y="372"/>
                      </a:lnTo>
                      <a:cubicBezTo>
                        <a:pt x="1170" y="382"/>
                        <a:pt x="1169" y="404"/>
                        <a:pt x="1175" y="407"/>
                      </a:cubicBezTo>
                      <a:cubicBezTo>
                        <a:pt x="1181" y="410"/>
                        <a:pt x="1202" y="390"/>
                        <a:pt x="1211" y="389"/>
                      </a:cubicBezTo>
                      <a:lnTo>
                        <a:pt x="1227" y="402"/>
                      </a:lnTo>
                      <a:lnTo>
                        <a:pt x="1239" y="453"/>
                      </a:lnTo>
                      <a:lnTo>
                        <a:pt x="1272" y="467"/>
                      </a:lnTo>
                      <a:lnTo>
                        <a:pt x="1250" y="483"/>
                      </a:lnTo>
                      <a:lnTo>
                        <a:pt x="1252" y="528"/>
                      </a:lnTo>
                      <a:lnTo>
                        <a:pt x="1229" y="476"/>
                      </a:lnTo>
                      <a:lnTo>
                        <a:pt x="1212" y="500"/>
                      </a:lnTo>
                      <a:lnTo>
                        <a:pt x="1221" y="428"/>
                      </a:lnTo>
                      <a:lnTo>
                        <a:pt x="1214" y="404"/>
                      </a:lnTo>
                      <a:lnTo>
                        <a:pt x="1184" y="422"/>
                      </a:lnTo>
                      <a:lnTo>
                        <a:pt x="1179" y="486"/>
                      </a:lnTo>
                      <a:lnTo>
                        <a:pt x="1152" y="501"/>
                      </a:lnTo>
                      <a:lnTo>
                        <a:pt x="1115" y="492"/>
                      </a:lnTo>
                      <a:lnTo>
                        <a:pt x="1152" y="482"/>
                      </a:lnTo>
                      <a:lnTo>
                        <a:pt x="1151" y="458"/>
                      </a:lnTo>
                      <a:lnTo>
                        <a:pt x="1175" y="423"/>
                      </a:lnTo>
                      <a:lnTo>
                        <a:pt x="1163" y="419"/>
                      </a:lnTo>
                      <a:lnTo>
                        <a:pt x="1161" y="402"/>
                      </a:lnTo>
                      <a:lnTo>
                        <a:pt x="1164" y="344"/>
                      </a:lnTo>
                      <a:lnTo>
                        <a:pt x="1157" y="296"/>
                      </a:lnTo>
                      <a:lnTo>
                        <a:pt x="1176" y="266"/>
                      </a:lnTo>
                      <a:lnTo>
                        <a:pt x="1167" y="252"/>
                      </a:lnTo>
                      <a:lnTo>
                        <a:pt x="1145" y="254"/>
                      </a:lnTo>
                      <a:lnTo>
                        <a:pt x="1122" y="257"/>
                      </a:lnTo>
                      <a:lnTo>
                        <a:pt x="1112" y="294"/>
                      </a:lnTo>
                      <a:lnTo>
                        <a:pt x="1097" y="300"/>
                      </a:lnTo>
                      <a:lnTo>
                        <a:pt x="1082" y="335"/>
                      </a:lnTo>
                      <a:lnTo>
                        <a:pt x="1091" y="384"/>
                      </a:lnTo>
                      <a:lnTo>
                        <a:pt x="1089" y="410"/>
                      </a:lnTo>
                      <a:lnTo>
                        <a:pt x="1060" y="384"/>
                      </a:lnTo>
                      <a:lnTo>
                        <a:pt x="1029" y="374"/>
                      </a:lnTo>
                      <a:lnTo>
                        <a:pt x="1014" y="383"/>
                      </a:lnTo>
                      <a:lnTo>
                        <a:pt x="1022" y="405"/>
                      </a:lnTo>
                      <a:lnTo>
                        <a:pt x="1004" y="419"/>
                      </a:lnTo>
                      <a:lnTo>
                        <a:pt x="1004" y="399"/>
                      </a:lnTo>
                      <a:lnTo>
                        <a:pt x="989" y="398"/>
                      </a:lnTo>
                      <a:lnTo>
                        <a:pt x="978" y="420"/>
                      </a:lnTo>
                      <a:lnTo>
                        <a:pt x="938" y="422"/>
                      </a:lnTo>
                      <a:lnTo>
                        <a:pt x="930" y="407"/>
                      </a:lnTo>
                      <a:lnTo>
                        <a:pt x="863" y="437"/>
                      </a:lnTo>
                      <a:lnTo>
                        <a:pt x="852" y="473"/>
                      </a:lnTo>
                      <a:lnTo>
                        <a:pt x="824" y="462"/>
                      </a:lnTo>
                      <a:lnTo>
                        <a:pt x="843" y="441"/>
                      </a:lnTo>
                      <a:lnTo>
                        <a:pt x="831" y="411"/>
                      </a:lnTo>
                      <a:lnTo>
                        <a:pt x="797" y="411"/>
                      </a:lnTo>
                      <a:lnTo>
                        <a:pt x="803" y="429"/>
                      </a:lnTo>
                      <a:lnTo>
                        <a:pt x="801" y="461"/>
                      </a:lnTo>
                      <a:lnTo>
                        <a:pt x="813" y="494"/>
                      </a:lnTo>
                      <a:lnTo>
                        <a:pt x="785" y="489"/>
                      </a:lnTo>
                      <a:lnTo>
                        <a:pt x="747" y="521"/>
                      </a:lnTo>
                      <a:lnTo>
                        <a:pt x="762" y="543"/>
                      </a:lnTo>
                      <a:lnTo>
                        <a:pt x="740" y="543"/>
                      </a:lnTo>
                      <a:lnTo>
                        <a:pt x="716" y="515"/>
                      </a:lnTo>
                      <a:lnTo>
                        <a:pt x="708" y="525"/>
                      </a:lnTo>
                      <a:lnTo>
                        <a:pt x="724" y="576"/>
                      </a:lnTo>
                      <a:lnTo>
                        <a:pt x="687" y="543"/>
                      </a:lnTo>
                      <a:lnTo>
                        <a:pt x="692" y="504"/>
                      </a:lnTo>
                      <a:lnTo>
                        <a:pt x="662" y="480"/>
                      </a:lnTo>
                      <a:lnTo>
                        <a:pt x="722" y="507"/>
                      </a:lnTo>
                      <a:lnTo>
                        <a:pt x="767" y="494"/>
                      </a:lnTo>
                      <a:lnTo>
                        <a:pt x="771" y="449"/>
                      </a:lnTo>
                      <a:lnTo>
                        <a:pt x="743" y="426"/>
                      </a:lnTo>
                      <a:lnTo>
                        <a:pt x="720" y="393"/>
                      </a:lnTo>
                      <a:lnTo>
                        <a:pt x="675" y="389"/>
                      </a:lnTo>
                      <a:lnTo>
                        <a:pt x="658" y="377"/>
                      </a:lnTo>
                      <a:lnTo>
                        <a:pt x="673" y="375"/>
                      </a:lnTo>
                      <a:lnTo>
                        <a:pt x="660" y="359"/>
                      </a:lnTo>
                      <a:lnTo>
                        <a:pt x="622" y="357"/>
                      </a:lnTo>
                      <a:lnTo>
                        <a:pt x="646" y="347"/>
                      </a:lnTo>
                      <a:lnTo>
                        <a:pt x="616" y="315"/>
                      </a:lnTo>
                      <a:lnTo>
                        <a:pt x="564" y="315"/>
                      </a:lnTo>
                      <a:lnTo>
                        <a:pt x="520" y="348"/>
                      </a:lnTo>
                      <a:lnTo>
                        <a:pt x="498" y="345"/>
                      </a:lnTo>
                      <a:lnTo>
                        <a:pt x="466" y="375"/>
                      </a:lnTo>
                      <a:lnTo>
                        <a:pt x="441" y="435"/>
                      </a:lnTo>
                      <a:lnTo>
                        <a:pt x="396" y="537"/>
                      </a:lnTo>
                      <a:lnTo>
                        <a:pt x="345" y="579"/>
                      </a:lnTo>
                      <a:lnTo>
                        <a:pt x="309" y="632"/>
                      </a:lnTo>
                      <a:lnTo>
                        <a:pt x="319" y="657"/>
                      </a:lnTo>
                      <a:lnTo>
                        <a:pt x="312" y="690"/>
                      </a:lnTo>
                      <a:lnTo>
                        <a:pt x="340" y="729"/>
                      </a:lnTo>
                      <a:lnTo>
                        <a:pt x="366" y="708"/>
                      </a:lnTo>
                      <a:lnTo>
                        <a:pt x="394" y="668"/>
                      </a:lnTo>
                      <a:lnTo>
                        <a:pt x="397" y="741"/>
                      </a:lnTo>
                      <a:lnTo>
                        <a:pt x="420" y="785"/>
                      </a:lnTo>
                      <a:lnTo>
                        <a:pt x="459" y="759"/>
                      </a:lnTo>
                      <a:lnTo>
                        <a:pt x="468" y="708"/>
                      </a:lnTo>
                      <a:lnTo>
                        <a:pt x="495" y="674"/>
                      </a:lnTo>
                      <a:lnTo>
                        <a:pt x="477" y="627"/>
                      </a:lnTo>
                      <a:lnTo>
                        <a:pt x="490" y="585"/>
                      </a:lnTo>
                      <a:lnTo>
                        <a:pt x="522" y="557"/>
                      </a:lnTo>
                      <a:cubicBezTo>
                        <a:pt x="527" y="548"/>
                        <a:pt x="514" y="536"/>
                        <a:pt x="520" y="528"/>
                      </a:cubicBezTo>
                      <a:cubicBezTo>
                        <a:pt x="526" y="520"/>
                        <a:pt x="552" y="504"/>
                        <a:pt x="559" y="507"/>
                      </a:cubicBezTo>
                      <a:cubicBezTo>
                        <a:pt x="572" y="502"/>
                        <a:pt x="571" y="529"/>
                        <a:pt x="564" y="543"/>
                      </a:cubicBezTo>
                      <a:lnTo>
                        <a:pt x="516" y="591"/>
                      </a:lnTo>
                      <a:lnTo>
                        <a:pt x="517" y="654"/>
                      </a:lnTo>
                      <a:lnTo>
                        <a:pt x="547" y="669"/>
                      </a:lnTo>
                      <a:lnTo>
                        <a:pt x="598" y="653"/>
                      </a:lnTo>
                      <a:lnTo>
                        <a:pt x="628" y="672"/>
                      </a:lnTo>
                      <a:lnTo>
                        <a:pt x="592" y="677"/>
                      </a:lnTo>
                      <a:lnTo>
                        <a:pt x="546" y="684"/>
                      </a:lnTo>
                      <a:lnTo>
                        <a:pt x="550" y="714"/>
                      </a:lnTo>
                      <a:lnTo>
                        <a:pt x="552" y="743"/>
                      </a:lnTo>
                      <a:lnTo>
                        <a:pt x="525" y="726"/>
                      </a:lnTo>
                      <a:lnTo>
                        <a:pt x="507" y="746"/>
                      </a:lnTo>
                      <a:lnTo>
                        <a:pt x="508" y="788"/>
                      </a:lnTo>
                      <a:lnTo>
                        <a:pt x="471" y="797"/>
                      </a:lnTo>
                      <a:lnTo>
                        <a:pt x="429" y="812"/>
                      </a:lnTo>
                      <a:lnTo>
                        <a:pt x="409" y="798"/>
                      </a:lnTo>
                      <a:lnTo>
                        <a:pt x="388" y="816"/>
                      </a:lnTo>
                      <a:lnTo>
                        <a:pt x="379" y="746"/>
                      </a:lnTo>
                      <a:cubicBezTo>
                        <a:pt x="377" y="731"/>
                        <a:pt x="379" y="725"/>
                        <a:pt x="373" y="726"/>
                      </a:cubicBezTo>
                      <a:cubicBezTo>
                        <a:pt x="367" y="727"/>
                        <a:pt x="350" y="737"/>
                        <a:pt x="345" y="752"/>
                      </a:cubicBezTo>
                      <a:lnTo>
                        <a:pt x="358" y="813"/>
                      </a:lnTo>
                      <a:lnTo>
                        <a:pt x="312" y="821"/>
                      </a:lnTo>
                      <a:lnTo>
                        <a:pt x="292" y="864"/>
                      </a:lnTo>
                      <a:lnTo>
                        <a:pt x="250" y="897"/>
                      </a:lnTo>
                      <a:lnTo>
                        <a:pt x="199" y="912"/>
                      </a:lnTo>
                      <a:lnTo>
                        <a:pt x="186" y="932"/>
                      </a:lnTo>
                      <a:lnTo>
                        <a:pt x="226" y="963"/>
                      </a:lnTo>
                      <a:lnTo>
                        <a:pt x="228" y="1007"/>
                      </a:lnTo>
                      <a:lnTo>
                        <a:pt x="204" y="1016"/>
                      </a:lnTo>
                      <a:lnTo>
                        <a:pt x="148" y="1008"/>
                      </a:lnTo>
                      <a:lnTo>
                        <a:pt x="126" y="1026"/>
                      </a:lnTo>
                      <a:lnTo>
                        <a:pt x="124" y="1107"/>
                      </a:lnTo>
                      <a:lnTo>
                        <a:pt x="153" y="1137"/>
                      </a:lnTo>
                      <a:lnTo>
                        <a:pt x="220" y="1130"/>
                      </a:lnTo>
                      <a:lnTo>
                        <a:pt x="244" y="1104"/>
                      </a:lnTo>
                      <a:lnTo>
                        <a:pt x="247" y="1071"/>
                      </a:lnTo>
                      <a:lnTo>
                        <a:pt x="270" y="1059"/>
                      </a:lnTo>
                      <a:lnTo>
                        <a:pt x="292" y="1046"/>
                      </a:lnTo>
                      <a:lnTo>
                        <a:pt x="304" y="1028"/>
                      </a:lnTo>
                      <a:lnTo>
                        <a:pt x="342" y="1025"/>
                      </a:lnTo>
                      <a:lnTo>
                        <a:pt x="369" y="1014"/>
                      </a:lnTo>
                      <a:lnTo>
                        <a:pt x="391" y="1044"/>
                      </a:lnTo>
                      <a:lnTo>
                        <a:pt x="447" y="1091"/>
                      </a:lnTo>
                      <a:lnTo>
                        <a:pt x="433" y="1106"/>
                      </a:lnTo>
                      <a:lnTo>
                        <a:pt x="397" y="1116"/>
                      </a:lnTo>
                      <a:lnTo>
                        <a:pt x="429" y="1137"/>
                      </a:lnTo>
                      <a:lnTo>
                        <a:pt x="444" y="1115"/>
                      </a:lnTo>
                      <a:lnTo>
                        <a:pt x="454" y="1121"/>
                      </a:lnTo>
                      <a:lnTo>
                        <a:pt x="468" y="1091"/>
                      </a:lnTo>
                      <a:lnTo>
                        <a:pt x="484" y="1104"/>
                      </a:lnTo>
                      <a:lnTo>
                        <a:pt x="469" y="1068"/>
                      </a:lnTo>
                      <a:lnTo>
                        <a:pt x="405" y="1001"/>
                      </a:lnTo>
                      <a:lnTo>
                        <a:pt x="418" y="996"/>
                      </a:lnTo>
                      <a:lnTo>
                        <a:pt x="493" y="1062"/>
                      </a:lnTo>
                      <a:lnTo>
                        <a:pt x="505" y="1122"/>
                      </a:lnTo>
                      <a:lnTo>
                        <a:pt x="532" y="1152"/>
                      </a:lnTo>
                      <a:lnTo>
                        <a:pt x="555" y="1088"/>
                      </a:lnTo>
                      <a:lnTo>
                        <a:pt x="579" y="1082"/>
                      </a:lnTo>
                      <a:lnTo>
                        <a:pt x="579" y="1106"/>
                      </a:lnTo>
                      <a:lnTo>
                        <a:pt x="589" y="1137"/>
                      </a:lnTo>
                      <a:lnTo>
                        <a:pt x="624" y="1152"/>
                      </a:lnTo>
                      <a:lnTo>
                        <a:pt x="685" y="1151"/>
                      </a:lnTo>
                      <a:lnTo>
                        <a:pt x="694" y="1176"/>
                      </a:lnTo>
                      <a:lnTo>
                        <a:pt x="678" y="1223"/>
                      </a:lnTo>
                      <a:lnTo>
                        <a:pt x="633" y="1224"/>
                      </a:lnTo>
                      <a:lnTo>
                        <a:pt x="591" y="1227"/>
                      </a:lnTo>
                      <a:lnTo>
                        <a:pt x="540" y="1209"/>
                      </a:lnTo>
                      <a:lnTo>
                        <a:pt x="489" y="1211"/>
                      </a:lnTo>
                      <a:lnTo>
                        <a:pt x="484" y="1248"/>
                      </a:lnTo>
                      <a:lnTo>
                        <a:pt x="445" y="1236"/>
                      </a:lnTo>
                      <a:lnTo>
                        <a:pt x="427" y="1200"/>
                      </a:lnTo>
                      <a:lnTo>
                        <a:pt x="394" y="1190"/>
                      </a:lnTo>
                      <a:lnTo>
                        <a:pt x="370" y="1181"/>
                      </a:lnTo>
                      <a:lnTo>
                        <a:pt x="373" y="1158"/>
                      </a:lnTo>
                      <a:lnTo>
                        <a:pt x="388" y="1152"/>
                      </a:lnTo>
                      <a:lnTo>
                        <a:pt x="355" y="1121"/>
                      </a:lnTo>
                      <a:lnTo>
                        <a:pt x="333" y="1128"/>
                      </a:lnTo>
                      <a:lnTo>
                        <a:pt x="256" y="1134"/>
                      </a:lnTo>
                      <a:lnTo>
                        <a:pt x="192" y="1163"/>
                      </a:lnTo>
                      <a:lnTo>
                        <a:pt x="151" y="1152"/>
                      </a:lnTo>
                      <a:lnTo>
                        <a:pt x="135" y="1179"/>
                      </a:lnTo>
                      <a:lnTo>
                        <a:pt x="91" y="1256"/>
                      </a:lnTo>
                      <a:lnTo>
                        <a:pt x="72" y="1253"/>
                      </a:lnTo>
                      <a:lnTo>
                        <a:pt x="48" y="1290"/>
                      </a:lnTo>
                      <a:lnTo>
                        <a:pt x="37" y="1326"/>
                      </a:lnTo>
                      <a:lnTo>
                        <a:pt x="16" y="1341"/>
                      </a:lnTo>
                      <a:lnTo>
                        <a:pt x="6" y="1385"/>
                      </a:lnTo>
                      <a:lnTo>
                        <a:pt x="19" y="1412"/>
                      </a:lnTo>
                      <a:lnTo>
                        <a:pt x="0" y="1439"/>
                      </a:lnTo>
                      <a:lnTo>
                        <a:pt x="19" y="1482"/>
                      </a:lnTo>
                      <a:lnTo>
                        <a:pt x="109" y="1581"/>
                      </a:lnTo>
                      <a:lnTo>
                        <a:pt x="174" y="1580"/>
                      </a:lnTo>
                      <a:lnTo>
                        <a:pt x="249" y="1571"/>
                      </a:lnTo>
                      <a:lnTo>
                        <a:pt x="337" y="1589"/>
                      </a:lnTo>
                      <a:lnTo>
                        <a:pt x="364" y="1611"/>
                      </a:lnTo>
                      <a:lnTo>
                        <a:pt x="339" y="1658"/>
                      </a:lnTo>
                      <a:lnTo>
                        <a:pt x="352" y="1680"/>
                      </a:lnTo>
                      <a:lnTo>
                        <a:pt x="382" y="1742"/>
                      </a:lnTo>
                      <a:lnTo>
                        <a:pt x="402" y="1793"/>
                      </a:lnTo>
                      <a:lnTo>
                        <a:pt x="370" y="1887"/>
                      </a:lnTo>
                      <a:lnTo>
                        <a:pt x="406" y="1979"/>
                      </a:lnTo>
                      <a:lnTo>
                        <a:pt x="448" y="2079"/>
                      </a:lnTo>
                      <a:lnTo>
                        <a:pt x="451" y="2121"/>
                      </a:lnTo>
                      <a:lnTo>
                        <a:pt x="484" y="2136"/>
                      </a:lnTo>
                      <a:lnTo>
                        <a:pt x="531" y="2123"/>
                      </a:lnTo>
                      <a:lnTo>
                        <a:pt x="580" y="2112"/>
                      </a:lnTo>
                      <a:lnTo>
                        <a:pt x="657" y="2018"/>
                      </a:lnTo>
                      <a:lnTo>
                        <a:pt x="658" y="1997"/>
                      </a:lnTo>
                      <a:lnTo>
                        <a:pt x="682" y="1985"/>
                      </a:lnTo>
                      <a:lnTo>
                        <a:pt x="682" y="1916"/>
                      </a:lnTo>
                      <a:lnTo>
                        <a:pt x="717" y="1886"/>
                      </a:lnTo>
                      <a:lnTo>
                        <a:pt x="753" y="1860"/>
                      </a:lnTo>
                      <a:lnTo>
                        <a:pt x="747" y="1800"/>
                      </a:lnTo>
                      <a:lnTo>
                        <a:pt x="727" y="1770"/>
                      </a:lnTo>
                      <a:lnTo>
                        <a:pt x="723" y="1725"/>
                      </a:lnTo>
                      <a:lnTo>
                        <a:pt x="745" y="1695"/>
                      </a:lnTo>
                      <a:lnTo>
                        <a:pt x="775" y="1661"/>
                      </a:lnTo>
                      <a:lnTo>
                        <a:pt x="847" y="1583"/>
                      </a:lnTo>
                      <a:lnTo>
                        <a:pt x="883" y="1497"/>
                      </a:lnTo>
                      <a:lnTo>
                        <a:pt x="858" y="1496"/>
                      </a:lnTo>
                      <a:lnTo>
                        <a:pt x="775" y="1512"/>
                      </a:lnTo>
                      <a:lnTo>
                        <a:pt x="765" y="1494"/>
                      </a:lnTo>
                      <a:lnTo>
                        <a:pt x="778" y="1485"/>
                      </a:lnTo>
                      <a:lnTo>
                        <a:pt x="760" y="1460"/>
                      </a:lnTo>
                      <a:lnTo>
                        <a:pt x="738" y="1440"/>
                      </a:lnTo>
                      <a:lnTo>
                        <a:pt x="717" y="1398"/>
                      </a:lnTo>
                      <a:lnTo>
                        <a:pt x="699" y="1356"/>
                      </a:lnTo>
                      <a:lnTo>
                        <a:pt x="676" y="1296"/>
                      </a:lnTo>
                      <a:lnTo>
                        <a:pt x="661" y="1269"/>
                      </a:lnTo>
                      <a:lnTo>
                        <a:pt x="678" y="1280"/>
                      </a:lnTo>
                      <a:lnTo>
                        <a:pt x="682" y="1266"/>
                      </a:lnTo>
                      <a:lnTo>
                        <a:pt x="718" y="1326"/>
                      </a:lnTo>
                      <a:lnTo>
                        <a:pt x="774" y="1436"/>
                      </a:lnTo>
                      <a:lnTo>
                        <a:pt x="783" y="1464"/>
                      </a:lnTo>
                      <a:lnTo>
                        <a:pt x="793" y="1488"/>
                      </a:lnTo>
                      <a:lnTo>
                        <a:pt x="820" y="1488"/>
                      </a:lnTo>
                      <a:lnTo>
                        <a:pt x="849" y="1469"/>
                      </a:lnTo>
                      <a:lnTo>
                        <a:pt x="873" y="1464"/>
                      </a:lnTo>
                      <a:lnTo>
                        <a:pt x="894" y="1439"/>
                      </a:lnTo>
                      <a:lnTo>
                        <a:pt x="934" y="1427"/>
                      </a:lnTo>
                      <a:lnTo>
                        <a:pt x="961" y="1403"/>
                      </a:lnTo>
                      <a:lnTo>
                        <a:pt x="991" y="1368"/>
                      </a:lnTo>
                      <a:lnTo>
                        <a:pt x="996" y="1350"/>
                      </a:lnTo>
                      <a:lnTo>
                        <a:pt x="981" y="1340"/>
                      </a:lnTo>
                      <a:lnTo>
                        <a:pt x="975" y="1329"/>
                      </a:lnTo>
                      <a:lnTo>
                        <a:pt x="955" y="1335"/>
                      </a:lnTo>
                      <a:lnTo>
                        <a:pt x="925" y="1340"/>
                      </a:lnTo>
                      <a:lnTo>
                        <a:pt x="912" y="1337"/>
                      </a:lnTo>
                      <a:lnTo>
                        <a:pt x="910" y="1323"/>
                      </a:lnTo>
                      <a:lnTo>
                        <a:pt x="891" y="1323"/>
                      </a:lnTo>
                      <a:lnTo>
                        <a:pt x="853" y="1271"/>
                      </a:lnTo>
                      <a:lnTo>
                        <a:pt x="819" y="1259"/>
                      </a:lnTo>
                      <a:lnTo>
                        <a:pt x="865" y="1247"/>
                      </a:lnTo>
                      <a:lnTo>
                        <a:pt x="903" y="1287"/>
                      </a:lnTo>
                      <a:lnTo>
                        <a:pt x="942" y="1295"/>
                      </a:lnTo>
                      <a:lnTo>
                        <a:pt x="951" y="1293"/>
                      </a:lnTo>
                      <a:lnTo>
                        <a:pt x="963" y="1319"/>
                      </a:lnTo>
                      <a:lnTo>
                        <a:pt x="976" y="1316"/>
                      </a:lnTo>
                      <a:lnTo>
                        <a:pt x="996" y="1331"/>
                      </a:lnTo>
                      <a:lnTo>
                        <a:pt x="1027" y="1317"/>
                      </a:lnTo>
                      <a:lnTo>
                        <a:pt x="1062" y="1320"/>
                      </a:lnTo>
                      <a:lnTo>
                        <a:pt x="1087" y="1341"/>
                      </a:lnTo>
                      <a:lnTo>
                        <a:pt x="1116" y="1337"/>
                      </a:lnTo>
                      <a:lnTo>
                        <a:pt x="1099" y="1358"/>
                      </a:lnTo>
                      <a:lnTo>
                        <a:pt x="1107" y="1377"/>
                      </a:lnTo>
                      <a:lnTo>
                        <a:pt x="1120" y="1379"/>
                      </a:lnTo>
                      <a:lnTo>
                        <a:pt x="1135" y="1370"/>
                      </a:lnTo>
                      <a:lnTo>
                        <a:pt x="1144" y="1436"/>
                      </a:lnTo>
                      <a:lnTo>
                        <a:pt x="1191" y="1535"/>
                      </a:lnTo>
                      <a:lnTo>
                        <a:pt x="1216" y="1545"/>
                      </a:lnTo>
                      <a:lnTo>
                        <a:pt x="1239" y="1509"/>
                      </a:lnTo>
                      <a:lnTo>
                        <a:pt x="1249" y="1491"/>
                      </a:lnTo>
                      <a:lnTo>
                        <a:pt x="1240" y="1469"/>
                      </a:lnTo>
                      <a:lnTo>
                        <a:pt x="1249" y="1440"/>
                      </a:lnTo>
                      <a:lnTo>
                        <a:pt x="1308" y="1409"/>
                      </a:lnTo>
                      <a:lnTo>
                        <a:pt x="1342" y="1364"/>
                      </a:lnTo>
                      <a:lnTo>
                        <a:pt x="1374" y="1361"/>
                      </a:lnTo>
                      <a:lnTo>
                        <a:pt x="1392" y="1358"/>
                      </a:lnTo>
                      <a:lnTo>
                        <a:pt x="1410" y="1406"/>
                      </a:lnTo>
                      <a:lnTo>
                        <a:pt x="1425" y="1419"/>
                      </a:lnTo>
                      <a:lnTo>
                        <a:pt x="1426" y="1454"/>
                      </a:lnTo>
                      <a:lnTo>
                        <a:pt x="1458" y="1436"/>
                      </a:lnTo>
                      <a:lnTo>
                        <a:pt x="1471" y="1457"/>
                      </a:lnTo>
                      <a:lnTo>
                        <a:pt x="1467" y="1547"/>
                      </a:lnTo>
                      <a:lnTo>
                        <a:pt x="1500" y="1605"/>
                      </a:lnTo>
                      <a:lnTo>
                        <a:pt x="1540" y="1632"/>
                      </a:lnTo>
                      <a:lnTo>
                        <a:pt x="1561" y="1644"/>
                      </a:lnTo>
                      <a:lnTo>
                        <a:pt x="1545" y="1613"/>
                      </a:lnTo>
                      <a:lnTo>
                        <a:pt x="1533" y="1578"/>
                      </a:lnTo>
                      <a:lnTo>
                        <a:pt x="1492" y="1536"/>
                      </a:lnTo>
                      <a:lnTo>
                        <a:pt x="1492" y="1508"/>
                      </a:lnTo>
                      <a:lnTo>
                        <a:pt x="1500" y="1463"/>
                      </a:lnTo>
                      <a:lnTo>
                        <a:pt x="1521" y="1500"/>
                      </a:lnTo>
                      <a:lnTo>
                        <a:pt x="1543" y="1515"/>
                      </a:lnTo>
                      <a:lnTo>
                        <a:pt x="1585" y="1514"/>
                      </a:lnTo>
                      <a:lnTo>
                        <a:pt x="1614" y="1478"/>
                      </a:lnTo>
                      <a:lnTo>
                        <a:pt x="1609" y="1440"/>
                      </a:lnTo>
                      <a:lnTo>
                        <a:pt x="1588" y="1416"/>
                      </a:lnTo>
                      <a:lnTo>
                        <a:pt x="1566" y="1392"/>
                      </a:lnTo>
                      <a:lnTo>
                        <a:pt x="1596" y="1365"/>
                      </a:lnTo>
                      <a:lnTo>
                        <a:pt x="1621" y="1371"/>
                      </a:lnTo>
                      <a:lnTo>
                        <a:pt x="1608" y="1400"/>
                      </a:lnTo>
                      <a:lnTo>
                        <a:pt x="1632" y="1403"/>
                      </a:lnTo>
                      <a:lnTo>
                        <a:pt x="1635" y="1370"/>
                      </a:lnTo>
                      <a:lnTo>
                        <a:pt x="1666" y="1355"/>
                      </a:lnTo>
                      <a:lnTo>
                        <a:pt x="1707" y="1349"/>
                      </a:lnTo>
                      <a:lnTo>
                        <a:pt x="1749" y="1314"/>
                      </a:lnTo>
                      <a:lnTo>
                        <a:pt x="1780" y="1248"/>
                      </a:lnTo>
                      <a:lnTo>
                        <a:pt x="1764" y="1191"/>
                      </a:lnTo>
                      <a:lnTo>
                        <a:pt x="1741" y="1163"/>
                      </a:lnTo>
                      <a:lnTo>
                        <a:pt x="1785" y="1133"/>
                      </a:lnTo>
                      <a:lnTo>
                        <a:pt x="1777" y="1118"/>
                      </a:lnTo>
                      <a:lnTo>
                        <a:pt x="1744" y="1125"/>
                      </a:lnTo>
                      <a:lnTo>
                        <a:pt x="1708" y="1100"/>
                      </a:lnTo>
                      <a:lnTo>
                        <a:pt x="1740" y="1097"/>
                      </a:lnTo>
                      <a:lnTo>
                        <a:pt x="1765" y="1082"/>
                      </a:lnTo>
                      <a:lnTo>
                        <a:pt x="1761" y="1104"/>
                      </a:lnTo>
                      <a:lnTo>
                        <a:pt x="1780" y="1104"/>
                      </a:lnTo>
                      <a:lnTo>
                        <a:pt x="1798" y="1089"/>
                      </a:lnTo>
                      <a:lnTo>
                        <a:pt x="1804" y="1110"/>
                      </a:lnTo>
                      <a:lnTo>
                        <a:pt x="1831" y="1127"/>
                      </a:lnTo>
                      <a:lnTo>
                        <a:pt x="1828" y="1169"/>
                      </a:lnTo>
                      <a:lnTo>
                        <a:pt x="1866" y="1166"/>
                      </a:lnTo>
                      <a:lnTo>
                        <a:pt x="1872" y="1125"/>
                      </a:lnTo>
                      <a:lnTo>
                        <a:pt x="1843" y="1092"/>
                      </a:lnTo>
                      <a:lnTo>
                        <a:pt x="1876" y="1056"/>
                      </a:lnTo>
                      <a:lnTo>
                        <a:pt x="1900" y="1022"/>
                      </a:lnTo>
                      <a:lnTo>
                        <a:pt x="1923" y="1043"/>
                      </a:lnTo>
                      <a:lnTo>
                        <a:pt x="1962" y="998"/>
                      </a:lnTo>
                      <a:lnTo>
                        <a:pt x="2020" y="864"/>
                      </a:lnTo>
                      <a:lnTo>
                        <a:pt x="2020" y="816"/>
                      </a:lnTo>
                      <a:lnTo>
                        <a:pt x="1984" y="815"/>
                      </a:lnTo>
                      <a:lnTo>
                        <a:pt x="1956" y="797"/>
                      </a:lnTo>
                      <a:lnTo>
                        <a:pt x="2048" y="696"/>
                      </a:lnTo>
                      <a:lnTo>
                        <a:pt x="2121" y="705"/>
                      </a:lnTo>
                      <a:lnTo>
                        <a:pt x="2120" y="689"/>
                      </a:lnTo>
                      <a:lnTo>
                        <a:pt x="2145" y="687"/>
                      </a:lnTo>
                      <a:lnTo>
                        <a:pt x="2160" y="710"/>
                      </a:lnTo>
                      <a:lnTo>
                        <a:pt x="2199" y="690"/>
                      </a:lnTo>
                      <a:lnTo>
                        <a:pt x="2265" y="630"/>
                      </a:lnTo>
                      <a:lnTo>
                        <a:pt x="2255" y="663"/>
                      </a:lnTo>
                      <a:lnTo>
                        <a:pt x="2273" y="660"/>
                      </a:lnTo>
                      <a:lnTo>
                        <a:pt x="2308" y="624"/>
                      </a:lnTo>
                      <a:lnTo>
                        <a:pt x="2294" y="660"/>
                      </a:lnTo>
                      <a:lnTo>
                        <a:pt x="2265" y="681"/>
                      </a:lnTo>
                      <a:lnTo>
                        <a:pt x="2253" y="717"/>
                      </a:lnTo>
                      <a:lnTo>
                        <a:pt x="2216" y="747"/>
                      </a:lnTo>
                      <a:lnTo>
                        <a:pt x="2201" y="794"/>
                      </a:lnTo>
                      <a:lnTo>
                        <a:pt x="2212" y="864"/>
                      </a:lnTo>
                      <a:lnTo>
                        <a:pt x="2228" y="884"/>
                      </a:lnTo>
                      <a:lnTo>
                        <a:pt x="2271" y="809"/>
                      </a:lnTo>
                      <a:lnTo>
                        <a:pt x="2288" y="806"/>
                      </a:lnTo>
                      <a:lnTo>
                        <a:pt x="2295" y="756"/>
                      </a:lnTo>
                      <a:lnTo>
                        <a:pt x="2298" y="707"/>
                      </a:lnTo>
                      <a:lnTo>
                        <a:pt x="2331" y="684"/>
                      </a:lnTo>
                      <a:lnTo>
                        <a:pt x="2373" y="659"/>
                      </a:lnTo>
                      <a:lnTo>
                        <a:pt x="2396" y="665"/>
                      </a:lnTo>
                      <a:lnTo>
                        <a:pt x="2436" y="633"/>
                      </a:lnTo>
                      <a:lnTo>
                        <a:pt x="2456" y="617"/>
                      </a:lnTo>
                      <a:lnTo>
                        <a:pt x="2500" y="624"/>
                      </a:lnTo>
                      <a:lnTo>
                        <a:pt x="2510" y="600"/>
                      </a:lnTo>
                      <a:lnTo>
                        <a:pt x="2483" y="566"/>
                      </a:lnTo>
                      <a:lnTo>
                        <a:pt x="2525" y="504"/>
                      </a:lnTo>
                      <a:lnTo>
                        <a:pt x="2591" y="555"/>
                      </a:lnTo>
                      <a:lnTo>
                        <a:pt x="2607" y="558"/>
                      </a:lnTo>
                      <a:cubicBezTo>
                        <a:pt x="2610" y="553"/>
                        <a:pt x="2584" y="523"/>
                        <a:pt x="2607" y="524"/>
                      </a:cubicBezTo>
                      <a:cubicBezTo>
                        <a:pt x="2630" y="525"/>
                        <a:pt x="2645" y="512"/>
                        <a:pt x="2640" y="504"/>
                      </a:cubicBezTo>
                      <a:lnTo>
                        <a:pt x="2577" y="476"/>
                      </a:lnTo>
                      <a:lnTo>
                        <a:pt x="2548" y="432"/>
                      </a:lnTo>
                      <a:lnTo>
                        <a:pt x="2498" y="413"/>
                      </a:lnTo>
                      <a:lnTo>
                        <a:pt x="2465" y="381"/>
                      </a:lnTo>
                      <a:lnTo>
                        <a:pt x="2438" y="378"/>
                      </a:lnTo>
                      <a:lnTo>
                        <a:pt x="2409" y="366"/>
                      </a:lnTo>
                      <a:lnTo>
                        <a:pt x="2393" y="420"/>
                      </a:lnTo>
                      <a:lnTo>
                        <a:pt x="2376" y="405"/>
                      </a:lnTo>
                      <a:lnTo>
                        <a:pt x="2391" y="384"/>
                      </a:lnTo>
                      <a:lnTo>
                        <a:pt x="2387" y="374"/>
                      </a:lnTo>
                      <a:lnTo>
                        <a:pt x="2354" y="390"/>
                      </a:lnTo>
                      <a:lnTo>
                        <a:pt x="2304" y="380"/>
                      </a:lnTo>
                      <a:lnTo>
                        <a:pt x="2279" y="398"/>
                      </a:lnTo>
                      <a:lnTo>
                        <a:pt x="2265" y="342"/>
                      </a:lnTo>
                      <a:lnTo>
                        <a:pt x="2237" y="332"/>
                      </a:lnTo>
                      <a:lnTo>
                        <a:pt x="2154" y="329"/>
                      </a:lnTo>
                      <a:lnTo>
                        <a:pt x="2130" y="276"/>
                      </a:lnTo>
                      <a:lnTo>
                        <a:pt x="2100" y="305"/>
                      </a:lnTo>
                      <a:lnTo>
                        <a:pt x="2091" y="272"/>
                      </a:lnTo>
                      <a:lnTo>
                        <a:pt x="2040" y="260"/>
                      </a:lnTo>
                      <a:lnTo>
                        <a:pt x="2013" y="278"/>
                      </a:lnTo>
                      <a:lnTo>
                        <a:pt x="2006" y="320"/>
                      </a:lnTo>
                      <a:lnTo>
                        <a:pt x="1967" y="306"/>
                      </a:lnTo>
                      <a:lnTo>
                        <a:pt x="1949" y="315"/>
                      </a:lnTo>
                      <a:lnTo>
                        <a:pt x="1923" y="302"/>
                      </a:lnTo>
                      <a:lnTo>
                        <a:pt x="1899" y="336"/>
                      </a:lnTo>
                      <a:cubicBezTo>
                        <a:pt x="1894" y="328"/>
                        <a:pt x="1898" y="266"/>
                        <a:pt x="1893" y="251"/>
                      </a:cubicBezTo>
                      <a:cubicBezTo>
                        <a:pt x="1888" y="234"/>
                        <a:pt x="1880" y="249"/>
                        <a:pt x="1869" y="246"/>
                      </a:cubicBezTo>
                      <a:cubicBezTo>
                        <a:pt x="1858" y="243"/>
                        <a:pt x="1840" y="230"/>
                        <a:pt x="1827" y="231"/>
                      </a:cubicBezTo>
                      <a:lnTo>
                        <a:pt x="1793" y="249"/>
                      </a:lnTo>
                      <a:lnTo>
                        <a:pt x="1730" y="222"/>
                      </a:lnTo>
                      <a:lnTo>
                        <a:pt x="1668" y="207"/>
                      </a:lnTo>
                      <a:cubicBezTo>
                        <a:pt x="1658" y="200"/>
                        <a:pt x="1676" y="177"/>
                        <a:pt x="1671" y="177"/>
                      </a:cubicBezTo>
                      <a:cubicBezTo>
                        <a:pt x="1651" y="159"/>
                        <a:pt x="1646" y="197"/>
                        <a:pt x="1635" y="206"/>
                      </a:cubicBezTo>
                      <a:lnTo>
                        <a:pt x="1607" y="234"/>
                      </a:lnTo>
                      <a:lnTo>
                        <a:pt x="1598" y="201"/>
                      </a:lnTo>
                      <a:lnTo>
                        <a:pt x="1623" y="198"/>
                      </a:lnTo>
                      <a:lnTo>
                        <a:pt x="1668" y="125"/>
                      </a:lnTo>
                      <a:lnTo>
                        <a:pt x="1674" y="80"/>
                      </a:lnTo>
                      <a:lnTo>
                        <a:pt x="1649" y="53"/>
                      </a:lnTo>
                      <a:lnTo>
                        <a:pt x="1584" y="77"/>
                      </a:lnTo>
                      <a:lnTo>
                        <a:pt x="1588" y="48"/>
                      </a:lnTo>
                      <a:cubicBezTo>
                        <a:pt x="1586" y="36"/>
                        <a:pt x="1605" y="6"/>
                        <a:pt x="1572" y="3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97"/>
                <p:cNvSpPr>
                  <a:spLocks/>
                </p:cNvSpPr>
                <p:nvPr/>
              </p:nvSpPr>
              <p:spPr bwMode="gray">
                <a:xfrm>
                  <a:off x="2340" y="2831"/>
                  <a:ext cx="510" cy="422"/>
                </a:xfrm>
                <a:custGeom>
                  <a:avLst/>
                  <a:gdLst/>
                  <a:ahLst/>
                  <a:cxnLst>
                    <a:cxn ang="0">
                      <a:pos x="227" y="7"/>
                    </a:cxn>
                    <a:cxn ang="0">
                      <a:pos x="233" y="28"/>
                    </a:cxn>
                    <a:cxn ang="0">
                      <a:pos x="206" y="32"/>
                    </a:cxn>
                    <a:cxn ang="0">
                      <a:pos x="204" y="53"/>
                    </a:cxn>
                    <a:cxn ang="0">
                      <a:pos x="195" y="73"/>
                    </a:cxn>
                    <a:cxn ang="0">
                      <a:pos x="162" y="56"/>
                    </a:cxn>
                    <a:cxn ang="0">
                      <a:pos x="135" y="80"/>
                    </a:cxn>
                    <a:cxn ang="0">
                      <a:pos x="108" y="101"/>
                    </a:cxn>
                    <a:cxn ang="0">
                      <a:pos x="98" y="142"/>
                    </a:cxn>
                    <a:cxn ang="0">
                      <a:pos x="42" y="149"/>
                    </a:cxn>
                    <a:cxn ang="0">
                      <a:pos x="0" y="172"/>
                    </a:cxn>
                    <a:cxn ang="0">
                      <a:pos x="5" y="218"/>
                    </a:cxn>
                    <a:cxn ang="0">
                      <a:pos x="0" y="259"/>
                    </a:cxn>
                    <a:cxn ang="0">
                      <a:pos x="32" y="311"/>
                    </a:cxn>
                    <a:cxn ang="0">
                      <a:pos x="14" y="352"/>
                    </a:cxn>
                    <a:cxn ang="0">
                      <a:pos x="53" y="364"/>
                    </a:cxn>
                    <a:cxn ang="0">
                      <a:pos x="110" y="352"/>
                    </a:cxn>
                    <a:cxn ang="0">
                      <a:pos x="177" y="316"/>
                    </a:cxn>
                    <a:cxn ang="0">
                      <a:pos x="242" y="307"/>
                    </a:cxn>
                    <a:cxn ang="0">
                      <a:pos x="282" y="341"/>
                    </a:cxn>
                    <a:cxn ang="0">
                      <a:pos x="318" y="344"/>
                    </a:cxn>
                    <a:cxn ang="0">
                      <a:pos x="347" y="406"/>
                    </a:cxn>
                    <a:cxn ang="0">
                      <a:pos x="390" y="409"/>
                    </a:cxn>
                    <a:cxn ang="0">
                      <a:pos x="416" y="422"/>
                    </a:cxn>
                    <a:cxn ang="0">
                      <a:pos x="470" y="392"/>
                    </a:cxn>
                    <a:cxn ang="0">
                      <a:pos x="462" y="352"/>
                    </a:cxn>
                    <a:cxn ang="0">
                      <a:pos x="494" y="304"/>
                    </a:cxn>
                    <a:cxn ang="0">
                      <a:pos x="510" y="290"/>
                    </a:cxn>
                    <a:cxn ang="0">
                      <a:pos x="506" y="193"/>
                    </a:cxn>
                    <a:cxn ang="0">
                      <a:pos x="456" y="154"/>
                    </a:cxn>
                    <a:cxn ang="0">
                      <a:pos x="422" y="109"/>
                    </a:cxn>
                    <a:cxn ang="0">
                      <a:pos x="393" y="52"/>
                    </a:cxn>
                    <a:cxn ang="0">
                      <a:pos x="380" y="52"/>
                    </a:cxn>
                    <a:cxn ang="0">
                      <a:pos x="377" y="11"/>
                    </a:cxn>
                    <a:cxn ang="0">
                      <a:pos x="359" y="10"/>
                    </a:cxn>
                    <a:cxn ang="0">
                      <a:pos x="341" y="97"/>
                    </a:cxn>
                    <a:cxn ang="0">
                      <a:pos x="284" y="62"/>
                    </a:cxn>
                    <a:cxn ang="0">
                      <a:pos x="306" y="41"/>
                    </a:cxn>
                    <a:cxn ang="0">
                      <a:pos x="297" y="26"/>
                    </a:cxn>
                    <a:cxn ang="0">
                      <a:pos x="270" y="26"/>
                    </a:cxn>
                    <a:cxn ang="0">
                      <a:pos x="261" y="13"/>
                    </a:cxn>
                    <a:cxn ang="0">
                      <a:pos x="249" y="11"/>
                    </a:cxn>
                    <a:cxn ang="0">
                      <a:pos x="227" y="7"/>
                    </a:cxn>
                  </a:cxnLst>
                  <a:rect l="0" t="0" r="r" b="b"/>
                  <a:pathLst>
                    <a:path w="510" h="422">
                      <a:moveTo>
                        <a:pt x="227" y="7"/>
                      </a:moveTo>
                      <a:cubicBezTo>
                        <a:pt x="216" y="14"/>
                        <a:pt x="236" y="24"/>
                        <a:pt x="233" y="28"/>
                      </a:cubicBezTo>
                      <a:lnTo>
                        <a:pt x="206" y="32"/>
                      </a:lnTo>
                      <a:lnTo>
                        <a:pt x="204" y="53"/>
                      </a:lnTo>
                      <a:lnTo>
                        <a:pt x="195" y="73"/>
                      </a:lnTo>
                      <a:lnTo>
                        <a:pt x="162" y="56"/>
                      </a:lnTo>
                      <a:lnTo>
                        <a:pt x="135" y="80"/>
                      </a:lnTo>
                      <a:lnTo>
                        <a:pt x="108" y="101"/>
                      </a:lnTo>
                      <a:lnTo>
                        <a:pt x="98" y="142"/>
                      </a:lnTo>
                      <a:lnTo>
                        <a:pt x="42" y="149"/>
                      </a:lnTo>
                      <a:lnTo>
                        <a:pt x="0" y="172"/>
                      </a:lnTo>
                      <a:lnTo>
                        <a:pt x="5" y="218"/>
                      </a:lnTo>
                      <a:lnTo>
                        <a:pt x="0" y="259"/>
                      </a:lnTo>
                      <a:lnTo>
                        <a:pt x="32" y="311"/>
                      </a:lnTo>
                      <a:lnTo>
                        <a:pt x="14" y="352"/>
                      </a:lnTo>
                      <a:lnTo>
                        <a:pt x="53" y="364"/>
                      </a:lnTo>
                      <a:lnTo>
                        <a:pt x="110" y="352"/>
                      </a:lnTo>
                      <a:lnTo>
                        <a:pt x="177" y="316"/>
                      </a:lnTo>
                      <a:lnTo>
                        <a:pt x="242" y="307"/>
                      </a:lnTo>
                      <a:lnTo>
                        <a:pt x="282" y="341"/>
                      </a:lnTo>
                      <a:lnTo>
                        <a:pt x="318" y="344"/>
                      </a:lnTo>
                      <a:lnTo>
                        <a:pt x="347" y="406"/>
                      </a:lnTo>
                      <a:lnTo>
                        <a:pt x="390" y="409"/>
                      </a:lnTo>
                      <a:lnTo>
                        <a:pt x="416" y="422"/>
                      </a:lnTo>
                      <a:lnTo>
                        <a:pt x="470" y="392"/>
                      </a:lnTo>
                      <a:lnTo>
                        <a:pt x="462" y="352"/>
                      </a:lnTo>
                      <a:lnTo>
                        <a:pt x="494" y="304"/>
                      </a:lnTo>
                      <a:lnTo>
                        <a:pt x="510" y="290"/>
                      </a:lnTo>
                      <a:lnTo>
                        <a:pt x="506" y="193"/>
                      </a:lnTo>
                      <a:lnTo>
                        <a:pt x="456" y="154"/>
                      </a:lnTo>
                      <a:lnTo>
                        <a:pt x="422" y="109"/>
                      </a:lnTo>
                      <a:lnTo>
                        <a:pt x="393" y="52"/>
                      </a:lnTo>
                      <a:lnTo>
                        <a:pt x="380" y="52"/>
                      </a:lnTo>
                      <a:lnTo>
                        <a:pt x="377" y="11"/>
                      </a:lnTo>
                      <a:lnTo>
                        <a:pt x="359" y="10"/>
                      </a:lnTo>
                      <a:lnTo>
                        <a:pt x="341" y="97"/>
                      </a:lnTo>
                      <a:lnTo>
                        <a:pt x="284" y="62"/>
                      </a:lnTo>
                      <a:lnTo>
                        <a:pt x="306" y="41"/>
                      </a:lnTo>
                      <a:lnTo>
                        <a:pt x="297" y="26"/>
                      </a:lnTo>
                      <a:lnTo>
                        <a:pt x="270" y="26"/>
                      </a:lnTo>
                      <a:lnTo>
                        <a:pt x="261" y="13"/>
                      </a:lnTo>
                      <a:lnTo>
                        <a:pt x="249" y="11"/>
                      </a:lnTo>
                      <a:cubicBezTo>
                        <a:pt x="243" y="10"/>
                        <a:pt x="238" y="0"/>
                        <a:pt x="227" y="7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Freeform 98"/>
                <p:cNvSpPr>
                  <a:spLocks/>
                </p:cNvSpPr>
                <p:nvPr/>
              </p:nvSpPr>
              <p:spPr bwMode="gray">
                <a:xfrm>
                  <a:off x="2726" y="3263"/>
                  <a:ext cx="68" cy="71"/>
                </a:xfrm>
                <a:custGeom>
                  <a:avLst/>
                  <a:gdLst/>
                  <a:ahLst/>
                  <a:cxnLst>
                    <a:cxn ang="0">
                      <a:pos x="58" y="5"/>
                    </a:cxn>
                    <a:cxn ang="0">
                      <a:pos x="37" y="14"/>
                    </a:cxn>
                    <a:cxn ang="0">
                      <a:pos x="4" y="16"/>
                    </a:cxn>
                    <a:cxn ang="0">
                      <a:pos x="15" y="50"/>
                    </a:cxn>
                    <a:cxn ang="0">
                      <a:pos x="45" y="71"/>
                    </a:cxn>
                    <a:cxn ang="0">
                      <a:pos x="66" y="44"/>
                    </a:cxn>
                    <a:cxn ang="0">
                      <a:pos x="58" y="5"/>
                    </a:cxn>
                  </a:cxnLst>
                  <a:rect l="0" t="0" r="r" b="b"/>
                  <a:pathLst>
                    <a:path w="68" h="71">
                      <a:moveTo>
                        <a:pt x="58" y="5"/>
                      </a:moveTo>
                      <a:cubicBezTo>
                        <a:pt x="53" y="0"/>
                        <a:pt x="46" y="12"/>
                        <a:pt x="37" y="14"/>
                      </a:cubicBezTo>
                      <a:cubicBezTo>
                        <a:pt x="28" y="16"/>
                        <a:pt x="8" y="10"/>
                        <a:pt x="4" y="16"/>
                      </a:cubicBezTo>
                      <a:cubicBezTo>
                        <a:pt x="0" y="22"/>
                        <a:pt x="8" y="41"/>
                        <a:pt x="15" y="50"/>
                      </a:cubicBezTo>
                      <a:lnTo>
                        <a:pt x="45" y="71"/>
                      </a:lnTo>
                      <a:lnTo>
                        <a:pt x="66" y="44"/>
                      </a:lnTo>
                      <a:cubicBezTo>
                        <a:pt x="68" y="33"/>
                        <a:pt x="63" y="10"/>
                        <a:pt x="58" y="5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99"/>
                <p:cNvSpPr>
                  <a:spLocks/>
                </p:cNvSpPr>
                <p:nvPr/>
              </p:nvSpPr>
              <p:spPr bwMode="gray">
                <a:xfrm>
                  <a:off x="2938" y="3350"/>
                  <a:ext cx="100" cy="109"/>
                </a:xfrm>
                <a:custGeom>
                  <a:avLst/>
                  <a:gdLst/>
                  <a:ahLst/>
                  <a:cxnLst>
                    <a:cxn ang="0">
                      <a:pos x="82" y="5"/>
                    </a:cxn>
                    <a:cxn ang="0">
                      <a:pos x="59" y="34"/>
                    </a:cxn>
                    <a:cxn ang="0">
                      <a:pos x="14" y="74"/>
                    </a:cxn>
                    <a:cxn ang="0">
                      <a:pos x="1" y="100"/>
                    </a:cxn>
                    <a:cxn ang="0">
                      <a:pos x="20" y="109"/>
                    </a:cxn>
                    <a:cxn ang="0">
                      <a:pos x="55" y="107"/>
                    </a:cxn>
                    <a:cxn ang="0">
                      <a:pos x="64" y="71"/>
                    </a:cxn>
                    <a:cxn ang="0">
                      <a:pos x="97" y="17"/>
                    </a:cxn>
                    <a:cxn ang="0">
                      <a:pos x="82" y="5"/>
                    </a:cxn>
                  </a:cxnLst>
                  <a:rect l="0" t="0" r="r" b="b"/>
                  <a:pathLst>
                    <a:path w="100" h="109">
                      <a:moveTo>
                        <a:pt x="82" y="5"/>
                      </a:moveTo>
                      <a:cubicBezTo>
                        <a:pt x="77" y="0"/>
                        <a:pt x="74" y="22"/>
                        <a:pt x="59" y="34"/>
                      </a:cubicBezTo>
                      <a:cubicBezTo>
                        <a:pt x="48" y="45"/>
                        <a:pt x="24" y="63"/>
                        <a:pt x="14" y="74"/>
                      </a:cubicBezTo>
                      <a:cubicBezTo>
                        <a:pt x="6" y="84"/>
                        <a:pt x="0" y="94"/>
                        <a:pt x="1" y="100"/>
                      </a:cubicBezTo>
                      <a:cubicBezTo>
                        <a:pt x="2" y="106"/>
                        <a:pt x="11" y="108"/>
                        <a:pt x="20" y="109"/>
                      </a:cubicBezTo>
                      <a:lnTo>
                        <a:pt x="55" y="107"/>
                      </a:lnTo>
                      <a:lnTo>
                        <a:pt x="64" y="71"/>
                      </a:lnTo>
                      <a:cubicBezTo>
                        <a:pt x="71" y="56"/>
                        <a:pt x="94" y="28"/>
                        <a:pt x="97" y="17"/>
                      </a:cubicBezTo>
                      <a:cubicBezTo>
                        <a:pt x="100" y="6"/>
                        <a:pt x="85" y="7"/>
                        <a:pt x="82" y="5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100"/>
                <p:cNvSpPr>
                  <a:spLocks/>
                </p:cNvSpPr>
                <p:nvPr/>
              </p:nvSpPr>
              <p:spPr bwMode="gray">
                <a:xfrm>
                  <a:off x="3005" y="3226"/>
                  <a:ext cx="83" cy="137"/>
                </a:xfrm>
                <a:custGeom>
                  <a:avLst/>
                  <a:gdLst/>
                  <a:ahLst/>
                  <a:cxnLst>
                    <a:cxn ang="0">
                      <a:pos x="36" y="49"/>
                    </a:cxn>
                    <a:cxn ang="0">
                      <a:pos x="8" y="34"/>
                    </a:cxn>
                    <a:cxn ang="0">
                      <a:pos x="26" y="72"/>
                    </a:cxn>
                    <a:cxn ang="0">
                      <a:pos x="24" y="103"/>
                    </a:cxn>
                    <a:cxn ang="0">
                      <a:pos x="41" y="136"/>
                    </a:cxn>
                    <a:cxn ang="0">
                      <a:pos x="57" y="111"/>
                    </a:cxn>
                    <a:cxn ang="0">
                      <a:pos x="75" y="100"/>
                    </a:cxn>
                    <a:cxn ang="0">
                      <a:pos x="81" y="76"/>
                    </a:cxn>
                    <a:cxn ang="0">
                      <a:pos x="60" y="81"/>
                    </a:cxn>
                    <a:cxn ang="0">
                      <a:pos x="36" y="49"/>
                    </a:cxn>
                  </a:cxnLst>
                  <a:rect l="0" t="0" r="r" b="b"/>
                  <a:pathLst>
                    <a:path w="83" h="137">
                      <a:moveTo>
                        <a:pt x="36" y="49"/>
                      </a:moveTo>
                      <a:cubicBezTo>
                        <a:pt x="32" y="49"/>
                        <a:pt x="0" y="0"/>
                        <a:pt x="8" y="34"/>
                      </a:cubicBezTo>
                      <a:cubicBezTo>
                        <a:pt x="2" y="57"/>
                        <a:pt x="15" y="48"/>
                        <a:pt x="26" y="72"/>
                      </a:cubicBezTo>
                      <a:cubicBezTo>
                        <a:pt x="32" y="115"/>
                        <a:pt x="22" y="90"/>
                        <a:pt x="24" y="103"/>
                      </a:cubicBezTo>
                      <a:cubicBezTo>
                        <a:pt x="26" y="116"/>
                        <a:pt x="37" y="98"/>
                        <a:pt x="41" y="136"/>
                      </a:cubicBezTo>
                      <a:cubicBezTo>
                        <a:pt x="46" y="137"/>
                        <a:pt x="51" y="117"/>
                        <a:pt x="57" y="111"/>
                      </a:cubicBezTo>
                      <a:lnTo>
                        <a:pt x="75" y="100"/>
                      </a:lnTo>
                      <a:cubicBezTo>
                        <a:pt x="79" y="94"/>
                        <a:pt x="83" y="79"/>
                        <a:pt x="81" y="76"/>
                      </a:cubicBezTo>
                      <a:cubicBezTo>
                        <a:pt x="79" y="73"/>
                        <a:pt x="67" y="85"/>
                        <a:pt x="60" y="81"/>
                      </a:cubicBezTo>
                      <a:cubicBezTo>
                        <a:pt x="53" y="77"/>
                        <a:pt x="41" y="56"/>
                        <a:pt x="36" y="49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101"/>
                <p:cNvSpPr>
                  <a:spLocks/>
                </p:cNvSpPr>
                <p:nvPr/>
              </p:nvSpPr>
              <p:spPr bwMode="gray">
                <a:xfrm>
                  <a:off x="2790" y="2674"/>
                  <a:ext cx="66" cy="65"/>
                </a:xfrm>
                <a:custGeom>
                  <a:avLst/>
                  <a:gdLst/>
                  <a:ahLst/>
                  <a:cxnLst>
                    <a:cxn ang="0">
                      <a:pos x="59" y="5"/>
                    </a:cxn>
                    <a:cxn ang="0">
                      <a:pos x="38" y="32"/>
                    </a:cxn>
                    <a:cxn ang="0">
                      <a:pos x="8" y="44"/>
                    </a:cxn>
                    <a:cxn ang="0">
                      <a:pos x="8" y="63"/>
                    </a:cxn>
                    <a:cxn ang="0">
                      <a:pos x="44" y="54"/>
                    </a:cxn>
                    <a:cxn ang="0">
                      <a:pos x="58" y="41"/>
                    </a:cxn>
                    <a:cxn ang="0">
                      <a:pos x="66" y="15"/>
                    </a:cxn>
                    <a:cxn ang="0">
                      <a:pos x="59" y="5"/>
                    </a:cxn>
                  </a:cxnLst>
                  <a:rect l="0" t="0" r="r" b="b"/>
                  <a:pathLst>
                    <a:path w="66" h="65">
                      <a:moveTo>
                        <a:pt x="59" y="5"/>
                      </a:moveTo>
                      <a:cubicBezTo>
                        <a:pt x="54" y="0"/>
                        <a:pt x="46" y="26"/>
                        <a:pt x="38" y="32"/>
                      </a:cubicBezTo>
                      <a:cubicBezTo>
                        <a:pt x="30" y="38"/>
                        <a:pt x="13" y="39"/>
                        <a:pt x="8" y="44"/>
                      </a:cubicBezTo>
                      <a:cubicBezTo>
                        <a:pt x="0" y="54"/>
                        <a:pt x="2" y="61"/>
                        <a:pt x="8" y="63"/>
                      </a:cubicBezTo>
                      <a:cubicBezTo>
                        <a:pt x="14" y="65"/>
                        <a:pt x="36" y="58"/>
                        <a:pt x="44" y="54"/>
                      </a:cubicBezTo>
                      <a:lnTo>
                        <a:pt x="58" y="41"/>
                      </a:lnTo>
                      <a:cubicBezTo>
                        <a:pt x="62" y="35"/>
                        <a:pt x="66" y="21"/>
                        <a:pt x="66" y="15"/>
                      </a:cubicBezTo>
                      <a:cubicBezTo>
                        <a:pt x="66" y="9"/>
                        <a:pt x="60" y="7"/>
                        <a:pt x="59" y="5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102"/>
                <p:cNvSpPr>
                  <a:spLocks/>
                </p:cNvSpPr>
                <p:nvPr/>
              </p:nvSpPr>
              <p:spPr bwMode="gray">
                <a:xfrm>
                  <a:off x="2566" y="2661"/>
                  <a:ext cx="256" cy="142"/>
                </a:xfrm>
                <a:custGeom>
                  <a:avLst/>
                  <a:gdLst/>
                  <a:ahLst/>
                  <a:cxnLst>
                    <a:cxn ang="0">
                      <a:pos x="133" y="36"/>
                    </a:cxn>
                    <a:cxn ang="0">
                      <a:pos x="83" y="15"/>
                    </a:cxn>
                    <a:cxn ang="0">
                      <a:pos x="71" y="39"/>
                    </a:cxn>
                    <a:cxn ang="0">
                      <a:pos x="47" y="39"/>
                    </a:cxn>
                    <a:cxn ang="0">
                      <a:pos x="28" y="4"/>
                    </a:cxn>
                    <a:cxn ang="0">
                      <a:pos x="1" y="16"/>
                    </a:cxn>
                    <a:cxn ang="0">
                      <a:pos x="22" y="51"/>
                    </a:cxn>
                    <a:cxn ang="0">
                      <a:pos x="76" y="64"/>
                    </a:cxn>
                    <a:cxn ang="0">
                      <a:pos x="119" y="109"/>
                    </a:cxn>
                    <a:cxn ang="0">
                      <a:pos x="145" y="117"/>
                    </a:cxn>
                    <a:cxn ang="0">
                      <a:pos x="175" y="102"/>
                    </a:cxn>
                    <a:cxn ang="0">
                      <a:pos x="221" y="136"/>
                    </a:cxn>
                    <a:cxn ang="0">
                      <a:pos x="256" y="142"/>
                    </a:cxn>
                    <a:cxn ang="0">
                      <a:pos x="208" y="91"/>
                    </a:cxn>
                    <a:cxn ang="0">
                      <a:pos x="220" y="82"/>
                    </a:cxn>
                    <a:cxn ang="0">
                      <a:pos x="161" y="39"/>
                    </a:cxn>
                    <a:cxn ang="0">
                      <a:pos x="133" y="36"/>
                    </a:cxn>
                  </a:cxnLst>
                  <a:rect l="0" t="0" r="r" b="b"/>
                  <a:pathLst>
                    <a:path w="256" h="142">
                      <a:moveTo>
                        <a:pt x="133" y="36"/>
                      </a:moveTo>
                      <a:cubicBezTo>
                        <a:pt x="128" y="31"/>
                        <a:pt x="91" y="9"/>
                        <a:pt x="83" y="15"/>
                      </a:cubicBezTo>
                      <a:cubicBezTo>
                        <a:pt x="73" y="15"/>
                        <a:pt x="77" y="35"/>
                        <a:pt x="71" y="39"/>
                      </a:cubicBezTo>
                      <a:cubicBezTo>
                        <a:pt x="69" y="49"/>
                        <a:pt x="45" y="30"/>
                        <a:pt x="47" y="39"/>
                      </a:cubicBezTo>
                      <a:cubicBezTo>
                        <a:pt x="40" y="33"/>
                        <a:pt x="36" y="8"/>
                        <a:pt x="28" y="4"/>
                      </a:cubicBezTo>
                      <a:cubicBezTo>
                        <a:pt x="20" y="0"/>
                        <a:pt x="2" y="8"/>
                        <a:pt x="1" y="16"/>
                      </a:cubicBezTo>
                      <a:cubicBezTo>
                        <a:pt x="0" y="24"/>
                        <a:pt x="10" y="43"/>
                        <a:pt x="22" y="51"/>
                      </a:cubicBezTo>
                      <a:cubicBezTo>
                        <a:pt x="34" y="59"/>
                        <a:pt x="60" y="54"/>
                        <a:pt x="76" y="64"/>
                      </a:cubicBezTo>
                      <a:cubicBezTo>
                        <a:pt x="92" y="74"/>
                        <a:pt x="107" y="100"/>
                        <a:pt x="119" y="109"/>
                      </a:cubicBezTo>
                      <a:cubicBezTo>
                        <a:pt x="131" y="118"/>
                        <a:pt x="136" y="118"/>
                        <a:pt x="145" y="117"/>
                      </a:cubicBezTo>
                      <a:cubicBezTo>
                        <a:pt x="154" y="116"/>
                        <a:pt x="162" y="99"/>
                        <a:pt x="175" y="102"/>
                      </a:cubicBezTo>
                      <a:lnTo>
                        <a:pt x="221" y="136"/>
                      </a:lnTo>
                      <a:lnTo>
                        <a:pt x="256" y="142"/>
                      </a:lnTo>
                      <a:cubicBezTo>
                        <a:pt x="254" y="135"/>
                        <a:pt x="214" y="101"/>
                        <a:pt x="208" y="91"/>
                      </a:cubicBezTo>
                      <a:cubicBezTo>
                        <a:pt x="202" y="81"/>
                        <a:pt x="228" y="91"/>
                        <a:pt x="220" y="82"/>
                      </a:cubicBezTo>
                      <a:cubicBezTo>
                        <a:pt x="212" y="73"/>
                        <a:pt x="176" y="47"/>
                        <a:pt x="161" y="39"/>
                      </a:cubicBezTo>
                      <a:cubicBezTo>
                        <a:pt x="146" y="31"/>
                        <a:pt x="139" y="37"/>
                        <a:pt x="133" y="36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Freeform 103"/>
                <p:cNvSpPr>
                  <a:spLocks/>
                </p:cNvSpPr>
                <p:nvPr/>
              </p:nvSpPr>
              <p:spPr bwMode="gray">
                <a:xfrm>
                  <a:off x="833" y="1705"/>
                  <a:ext cx="111" cy="205"/>
                </a:xfrm>
                <a:custGeom>
                  <a:avLst/>
                  <a:gdLst/>
                  <a:ahLst/>
                  <a:cxnLst>
                    <a:cxn ang="0">
                      <a:pos x="16" y="22"/>
                    </a:cxn>
                    <a:cxn ang="0">
                      <a:pos x="8" y="50"/>
                    </a:cxn>
                    <a:cxn ang="0">
                      <a:pos x="3" y="65"/>
                    </a:cxn>
                    <a:cxn ang="0">
                      <a:pos x="24" y="80"/>
                    </a:cxn>
                    <a:cxn ang="0">
                      <a:pos x="23" y="102"/>
                    </a:cxn>
                    <a:cxn ang="0">
                      <a:pos x="36" y="107"/>
                    </a:cxn>
                    <a:cxn ang="0">
                      <a:pos x="39" y="131"/>
                    </a:cxn>
                    <a:cxn ang="0">
                      <a:pos x="19" y="132"/>
                    </a:cxn>
                    <a:cxn ang="0">
                      <a:pos x="12" y="159"/>
                    </a:cxn>
                    <a:cxn ang="0">
                      <a:pos x="15" y="167"/>
                    </a:cxn>
                    <a:cxn ang="0">
                      <a:pos x="33" y="170"/>
                    </a:cxn>
                    <a:cxn ang="0">
                      <a:pos x="1" y="201"/>
                    </a:cxn>
                    <a:cxn ang="0">
                      <a:pos x="13" y="205"/>
                    </a:cxn>
                    <a:cxn ang="0">
                      <a:pos x="41" y="198"/>
                    </a:cxn>
                    <a:cxn ang="0">
                      <a:pos x="75" y="192"/>
                    </a:cxn>
                    <a:cxn ang="0">
                      <a:pos x="106" y="179"/>
                    </a:cxn>
                    <a:cxn ang="0">
                      <a:pos x="105" y="156"/>
                    </a:cxn>
                    <a:cxn ang="0">
                      <a:pos x="91" y="143"/>
                    </a:cxn>
                    <a:cxn ang="0">
                      <a:pos x="87" y="122"/>
                    </a:cxn>
                    <a:cxn ang="0">
                      <a:pos x="62" y="97"/>
                    </a:cxn>
                    <a:cxn ang="0">
                      <a:pos x="63" y="75"/>
                    </a:cxn>
                    <a:cxn ang="0">
                      <a:pos x="49" y="71"/>
                    </a:cxn>
                    <a:cxn ang="0">
                      <a:pos x="61" y="53"/>
                    </a:cxn>
                    <a:cxn ang="0">
                      <a:pos x="45" y="36"/>
                    </a:cxn>
                    <a:cxn ang="0">
                      <a:pos x="49" y="15"/>
                    </a:cxn>
                    <a:cxn ang="0">
                      <a:pos x="32" y="1"/>
                    </a:cxn>
                    <a:cxn ang="0">
                      <a:pos x="20" y="11"/>
                    </a:cxn>
                    <a:cxn ang="0">
                      <a:pos x="16" y="22"/>
                    </a:cxn>
                  </a:cxnLst>
                  <a:rect l="0" t="0" r="r" b="b"/>
                  <a:pathLst>
                    <a:path w="111" h="205">
                      <a:moveTo>
                        <a:pt x="16" y="22"/>
                      </a:moveTo>
                      <a:cubicBezTo>
                        <a:pt x="14" y="29"/>
                        <a:pt x="7" y="37"/>
                        <a:pt x="8" y="50"/>
                      </a:cubicBezTo>
                      <a:cubicBezTo>
                        <a:pt x="7" y="57"/>
                        <a:pt x="0" y="60"/>
                        <a:pt x="3" y="65"/>
                      </a:cubicBezTo>
                      <a:cubicBezTo>
                        <a:pt x="6" y="70"/>
                        <a:pt x="21" y="74"/>
                        <a:pt x="24" y="80"/>
                      </a:cubicBezTo>
                      <a:cubicBezTo>
                        <a:pt x="27" y="86"/>
                        <a:pt x="21" y="98"/>
                        <a:pt x="23" y="102"/>
                      </a:cubicBezTo>
                      <a:cubicBezTo>
                        <a:pt x="29" y="98"/>
                        <a:pt x="31" y="101"/>
                        <a:pt x="36" y="107"/>
                      </a:cubicBezTo>
                      <a:cubicBezTo>
                        <a:pt x="40" y="123"/>
                        <a:pt x="46" y="124"/>
                        <a:pt x="39" y="131"/>
                      </a:cubicBezTo>
                      <a:cubicBezTo>
                        <a:pt x="30" y="129"/>
                        <a:pt x="21" y="118"/>
                        <a:pt x="19" y="132"/>
                      </a:cubicBezTo>
                      <a:cubicBezTo>
                        <a:pt x="21" y="151"/>
                        <a:pt x="24" y="156"/>
                        <a:pt x="12" y="159"/>
                      </a:cubicBezTo>
                      <a:cubicBezTo>
                        <a:pt x="12" y="162"/>
                        <a:pt x="14" y="166"/>
                        <a:pt x="15" y="167"/>
                      </a:cubicBezTo>
                      <a:cubicBezTo>
                        <a:pt x="17" y="170"/>
                        <a:pt x="33" y="170"/>
                        <a:pt x="33" y="170"/>
                      </a:cubicBezTo>
                      <a:cubicBezTo>
                        <a:pt x="32" y="183"/>
                        <a:pt x="3" y="189"/>
                        <a:pt x="1" y="201"/>
                      </a:cubicBezTo>
                      <a:cubicBezTo>
                        <a:pt x="2" y="203"/>
                        <a:pt x="11" y="204"/>
                        <a:pt x="13" y="205"/>
                      </a:cubicBezTo>
                      <a:cubicBezTo>
                        <a:pt x="20" y="205"/>
                        <a:pt x="32" y="199"/>
                        <a:pt x="41" y="198"/>
                      </a:cubicBezTo>
                      <a:cubicBezTo>
                        <a:pt x="49" y="195"/>
                        <a:pt x="67" y="187"/>
                        <a:pt x="75" y="192"/>
                      </a:cubicBezTo>
                      <a:cubicBezTo>
                        <a:pt x="86" y="189"/>
                        <a:pt x="101" y="185"/>
                        <a:pt x="106" y="179"/>
                      </a:cubicBezTo>
                      <a:cubicBezTo>
                        <a:pt x="111" y="173"/>
                        <a:pt x="109" y="164"/>
                        <a:pt x="105" y="156"/>
                      </a:cubicBezTo>
                      <a:cubicBezTo>
                        <a:pt x="104" y="148"/>
                        <a:pt x="95" y="148"/>
                        <a:pt x="91" y="143"/>
                      </a:cubicBezTo>
                      <a:cubicBezTo>
                        <a:pt x="88" y="137"/>
                        <a:pt x="92" y="130"/>
                        <a:pt x="87" y="122"/>
                      </a:cubicBezTo>
                      <a:cubicBezTo>
                        <a:pt x="81" y="108"/>
                        <a:pt x="73" y="103"/>
                        <a:pt x="62" y="97"/>
                      </a:cubicBezTo>
                      <a:cubicBezTo>
                        <a:pt x="60" y="92"/>
                        <a:pt x="66" y="78"/>
                        <a:pt x="63" y="75"/>
                      </a:cubicBezTo>
                      <a:cubicBezTo>
                        <a:pt x="59" y="70"/>
                        <a:pt x="53" y="76"/>
                        <a:pt x="49" y="71"/>
                      </a:cubicBezTo>
                      <a:cubicBezTo>
                        <a:pt x="42" y="65"/>
                        <a:pt x="47" y="55"/>
                        <a:pt x="61" y="53"/>
                      </a:cubicBezTo>
                      <a:cubicBezTo>
                        <a:pt x="66" y="29"/>
                        <a:pt x="59" y="34"/>
                        <a:pt x="45" y="36"/>
                      </a:cubicBezTo>
                      <a:cubicBezTo>
                        <a:pt x="43" y="29"/>
                        <a:pt x="49" y="15"/>
                        <a:pt x="49" y="15"/>
                      </a:cubicBezTo>
                      <a:cubicBezTo>
                        <a:pt x="45" y="5"/>
                        <a:pt x="39" y="4"/>
                        <a:pt x="32" y="1"/>
                      </a:cubicBezTo>
                      <a:cubicBezTo>
                        <a:pt x="24" y="4"/>
                        <a:pt x="23" y="0"/>
                        <a:pt x="20" y="11"/>
                      </a:cubicBezTo>
                      <a:cubicBezTo>
                        <a:pt x="16" y="25"/>
                        <a:pt x="19" y="28"/>
                        <a:pt x="16" y="22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Freeform 104"/>
                <p:cNvSpPr>
                  <a:spLocks/>
                </p:cNvSpPr>
                <p:nvPr/>
              </p:nvSpPr>
              <p:spPr bwMode="gray">
                <a:xfrm>
                  <a:off x="771" y="1787"/>
                  <a:ext cx="81" cy="94"/>
                </a:xfrm>
                <a:custGeom>
                  <a:avLst/>
                  <a:gdLst/>
                  <a:ahLst/>
                  <a:cxnLst>
                    <a:cxn ang="0">
                      <a:pos x="40" y="8"/>
                    </a:cxn>
                    <a:cxn ang="0">
                      <a:pos x="59" y="5"/>
                    </a:cxn>
                    <a:cxn ang="0">
                      <a:pos x="72" y="16"/>
                    </a:cxn>
                    <a:cxn ang="0">
                      <a:pos x="71" y="46"/>
                    </a:cxn>
                    <a:cxn ang="0">
                      <a:pos x="46" y="78"/>
                    </a:cxn>
                    <a:cxn ang="0">
                      <a:pos x="38" y="89"/>
                    </a:cxn>
                    <a:cxn ang="0">
                      <a:pos x="15" y="81"/>
                    </a:cxn>
                    <a:cxn ang="0">
                      <a:pos x="23" y="71"/>
                    </a:cxn>
                    <a:cxn ang="0">
                      <a:pos x="0" y="38"/>
                    </a:cxn>
                    <a:cxn ang="0">
                      <a:pos x="31" y="32"/>
                    </a:cxn>
                    <a:cxn ang="0">
                      <a:pos x="40" y="8"/>
                    </a:cxn>
                  </a:cxnLst>
                  <a:rect l="0" t="0" r="r" b="b"/>
                  <a:pathLst>
                    <a:path w="81" h="94">
                      <a:moveTo>
                        <a:pt x="40" y="8"/>
                      </a:moveTo>
                      <a:cubicBezTo>
                        <a:pt x="45" y="0"/>
                        <a:pt x="50" y="1"/>
                        <a:pt x="59" y="5"/>
                      </a:cubicBezTo>
                      <a:cubicBezTo>
                        <a:pt x="68" y="17"/>
                        <a:pt x="67" y="6"/>
                        <a:pt x="72" y="16"/>
                      </a:cubicBezTo>
                      <a:cubicBezTo>
                        <a:pt x="73" y="26"/>
                        <a:pt x="72" y="35"/>
                        <a:pt x="71" y="46"/>
                      </a:cubicBezTo>
                      <a:cubicBezTo>
                        <a:pt x="81" y="65"/>
                        <a:pt x="56" y="71"/>
                        <a:pt x="46" y="78"/>
                      </a:cubicBezTo>
                      <a:cubicBezTo>
                        <a:pt x="43" y="89"/>
                        <a:pt x="45" y="82"/>
                        <a:pt x="38" y="89"/>
                      </a:cubicBezTo>
                      <a:cubicBezTo>
                        <a:pt x="31" y="89"/>
                        <a:pt x="12" y="94"/>
                        <a:pt x="15" y="81"/>
                      </a:cubicBezTo>
                      <a:cubicBezTo>
                        <a:pt x="17" y="76"/>
                        <a:pt x="23" y="71"/>
                        <a:pt x="23" y="71"/>
                      </a:cubicBezTo>
                      <a:cubicBezTo>
                        <a:pt x="23" y="61"/>
                        <a:pt x="7" y="44"/>
                        <a:pt x="0" y="38"/>
                      </a:cubicBezTo>
                      <a:cubicBezTo>
                        <a:pt x="0" y="22"/>
                        <a:pt x="23" y="42"/>
                        <a:pt x="31" y="32"/>
                      </a:cubicBezTo>
                      <a:cubicBezTo>
                        <a:pt x="40" y="19"/>
                        <a:pt x="38" y="26"/>
                        <a:pt x="40" y="8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4" name="Group 105"/>
                <p:cNvGrpSpPr>
                  <a:grpSpLocks/>
                </p:cNvGrpSpPr>
                <p:nvPr/>
              </p:nvGrpSpPr>
              <p:grpSpPr bwMode="auto">
                <a:xfrm rot="1863484">
                  <a:off x="2594" y="1848"/>
                  <a:ext cx="182" cy="432"/>
                  <a:chOff x="2710" y="2015"/>
                  <a:chExt cx="134" cy="376"/>
                </a:xfrm>
              </p:grpSpPr>
              <p:sp>
                <p:nvSpPr>
                  <p:cNvPr id="90" name="Freeform 106"/>
                  <p:cNvSpPr>
                    <a:spLocks/>
                  </p:cNvSpPr>
                  <p:nvPr/>
                </p:nvSpPr>
                <p:spPr bwMode="gray">
                  <a:xfrm>
                    <a:off x="2710" y="2015"/>
                    <a:ext cx="77" cy="110"/>
                  </a:xfrm>
                  <a:custGeom>
                    <a:avLst/>
                    <a:gdLst/>
                    <a:ahLst/>
                    <a:cxnLst>
                      <a:cxn ang="0">
                        <a:pos x="6" y="0"/>
                      </a:cxn>
                      <a:cxn ang="0">
                        <a:pos x="0" y="18"/>
                      </a:cxn>
                      <a:cxn ang="0">
                        <a:pos x="14" y="42"/>
                      </a:cxn>
                      <a:cxn ang="0">
                        <a:pos x="32" y="72"/>
                      </a:cxn>
                      <a:cxn ang="0">
                        <a:pos x="36" y="104"/>
                      </a:cxn>
                      <a:cxn ang="0">
                        <a:pos x="80" y="152"/>
                      </a:cxn>
                      <a:cxn ang="0">
                        <a:pos x="86" y="124"/>
                      </a:cxn>
                      <a:cxn ang="0">
                        <a:pos x="74" y="102"/>
                      </a:cxn>
                      <a:cxn ang="0">
                        <a:pos x="62" y="92"/>
                      </a:cxn>
                      <a:cxn ang="0">
                        <a:pos x="52" y="74"/>
                      </a:cxn>
                      <a:cxn ang="0">
                        <a:pos x="42" y="44"/>
                      </a:cxn>
                      <a:cxn ang="0">
                        <a:pos x="4" y="12"/>
                      </a:cxn>
                      <a:cxn ang="0">
                        <a:pos x="6" y="0"/>
                      </a:cxn>
                    </a:cxnLst>
                    <a:rect l="0" t="0" r="r" b="b"/>
                    <a:pathLst>
                      <a:path w="102" h="152">
                        <a:moveTo>
                          <a:pt x="6" y="0"/>
                        </a:moveTo>
                        <a:cubicBezTo>
                          <a:pt x="4" y="6"/>
                          <a:pt x="0" y="18"/>
                          <a:pt x="0" y="18"/>
                        </a:cubicBezTo>
                        <a:cubicBezTo>
                          <a:pt x="3" y="26"/>
                          <a:pt x="9" y="35"/>
                          <a:pt x="14" y="42"/>
                        </a:cubicBezTo>
                        <a:cubicBezTo>
                          <a:pt x="17" y="58"/>
                          <a:pt x="16" y="69"/>
                          <a:pt x="32" y="72"/>
                        </a:cubicBezTo>
                        <a:cubicBezTo>
                          <a:pt x="44" y="80"/>
                          <a:pt x="40" y="91"/>
                          <a:pt x="36" y="104"/>
                        </a:cubicBezTo>
                        <a:cubicBezTo>
                          <a:pt x="57" y="118"/>
                          <a:pt x="60" y="139"/>
                          <a:pt x="80" y="152"/>
                        </a:cubicBezTo>
                        <a:cubicBezTo>
                          <a:pt x="95" y="148"/>
                          <a:pt x="102" y="135"/>
                          <a:pt x="86" y="124"/>
                        </a:cubicBezTo>
                        <a:cubicBezTo>
                          <a:pt x="72" y="129"/>
                          <a:pt x="78" y="110"/>
                          <a:pt x="74" y="102"/>
                        </a:cubicBezTo>
                        <a:cubicBezTo>
                          <a:pt x="72" y="98"/>
                          <a:pt x="65" y="94"/>
                          <a:pt x="62" y="92"/>
                        </a:cubicBezTo>
                        <a:cubicBezTo>
                          <a:pt x="59" y="82"/>
                          <a:pt x="65" y="65"/>
                          <a:pt x="52" y="74"/>
                        </a:cubicBezTo>
                        <a:cubicBezTo>
                          <a:pt x="46" y="65"/>
                          <a:pt x="47" y="54"/>
                          <a:pt x="42" y="44"/>
                        </a:cubicBezTo>
                        <a:cubicBezTo>
                          <a:pt x="36" y="32"/>
                          <a:pt x="16" y="18"/>
                          <a:pt x="4" y="12"/>
                        </a:cubicBez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1" name="Freeform 107"/>
                  <p:cNvSpPr>
                    <a:spLocks/>
                  </p:cNvSpPr>
                  <p:nvPr/>
                </p:nvSpPr>
                <p:spPr bwMode="gray">
                  <a:xfrm>
                    <a:off x="2772" y="2129"/>
                    <a:ext cx="55" cy="76"/>
                  </a:xfrm>
                  <a:custGeom>
                    <a:avLst/>
                    <a:gdLst/>
                    <a:ahLst/>
                    <a:cxnLst>
                      <a:cxn ang="0">
                        <a:pos x="64" y="22"/>
                      </a:cxn>
                      <a:cxn ang="0">
                        <a:pos x="74" y="40"/>
                      </a:cxn>
                      <a:cxn ang="0">
                        <a:pos x="30" y="84"/>
                      </a:cxn>
                      <a:cxn ang="0">
                        <a:pos x="32" y="100"/>
                      </a:cxn>
                      <a:cxn ang="0">
                        <a:pos x="20" y="94"/>
                      </a:cxn>
                      <a:cxn ang="0">
                        <a:pos x="6" y="84"/>
                      </a:cxn>
                      <a:cxn ang="0">
                        <a:pos x="0" y="82"/>
                      </a:cxn>
                      <a:cxn ang="0">
                        <a:pos x="10" y="58"/>
                      </a:cxn>
                      <a:cxn ang="0">
                        <a:pos x="12" y="52"/>
                      </a:cxn>
                      <a:cxn ang="0">
                        <a:pos x="2" y="24"/>
                      </a:cxn>
                      <a:cxn ang="0">
                        <a:pos x="4" y="14"/>
                      </a:cxn>
                      <a:cxn ang="0">
                        <a:pos x="26" y="22"/>
                      </a:cxn>
                      <a:cxn ang="0">
                        <a:pos x="36" y="36"/>
                      </a:cxn>
                      <a:cxn ang="0">
                        <a:pos x="64" y="22"/>
                      </a:cxn>
                    </a:cxnLst>
                    <a:rect l="0" t="0" r="r" b="b"/>
                    <a:pathLst>
                      <a:path w="74" h="103">
                        <a:moveTo>
                          <a:pt x="64" y="22"/>
                        </a:moveTo>
                        <a:cubicBezTo>
                          <a:pt x="73" y="36"/>
                          <a:pt x="70" y="29"/>
                          <a:pt x="74" y="40"/>
                        </a:cubicBezTo>
                        <a:cubicBezTo>
                          <a:pt x="70" y="77"/>
                          <a:pt x="68" y="81"/>
                          <a:pt x="30" y="84"/>
                        </a:cubicBezTo>
                        <a:cubicBezTo>
                          <a:pt x="33" y="88"/>
                          <a:pt x="39" y="95"/>
                          <a:pt x="32" y="100"/>
                        </a:cubicBezTo>
                        <a:cubicBezTo>
                          <a:pt x="28" y="103"/>
                          <a:pt x="24" y="95"/>
                          <a:pt x="20" y="94"/>
                        </a:cubicBezTo>
                        <a:cubicBezTo>
                          <a:pt x="17" y="84"/>
                          <a:pt x="20" y="89"/>
                          <a:pt x="6" y="84"/>
                        </a:cubicBezTo>
                        <a:cubicBezTo>
                          <a:pt x="4" y="83"/>
                          <a:pt x="0" y="82"/>
                          <a:pt x="0" y="82"/>
                        </a:cubicBezTo>
                        <a:cubicBezTo>
                          <a:pt x="3" y="73"/>
                          <a:pt x="7" y="67"/>
                          <a:pt x="10" y="58"/>
                        </a:cubicBezTo>
                        <a:cubicBezTo>
                          <a:pt x="11" y="56"/>
                          <a:pt x="12" y="52"/>
                          <a:pt x="12" y="52"/>
                        </a:cubicBezTo>
                        <a:cubicBezTo>
                          <a:pt x="10" y="42"/>
                          <a:pt x="8" y="33"/>
                          <a:pt x="2" y="24"/>
                        </a:cubicBezTo>
                        <a:cubicBezTo>
                          <a:pt x="3" y="21"/>
                          <a:pt x="2" y="17"/>
                          <a:pt x="4" y="14"/>
                        </a:cubicBezTo>
                        <a:cubicBezTo>
                          <a:pt x="11" y="0"/>
                          <a:pt x="18" y="19"/>
                          <a:pt x="26" y="22"/>
                        </a:cubicBezTo>
                        <a:cubicBezTo>
                          <a:pt x="31" y="36"/>
                          <a:pt x="26" y="33"/>
                          <a:pt x="36" y="36"/>
                        </a:cubicBezTo>
                        <a:cubicBezTo>
                          <a:pt x="45" y="30"/>
                          <a:pt x="55" y="28"/>
                          <a:pt x="64" y="22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2" name="Freeform 108"/>
                  <p:cNvSpPr>
                    <a:spLocks/>
                  </p:cNvSpPr>
                  <p:nvPr/>
                </p:nvSpPr>
                <p:spPr bwMode="gray">
                  <a:xfrm>
                    <a:off x="2736" y="2208"/>
                    <a:ext cx="108" cy="183"/>
                  </a:xfrm>
                  <a:custGeom>
                    <a:avLst/>
                    <a:gdLst/>
                    <a:ahLst/>
                    <a:cxnLst>
                      <a:cxn ang="0">
                        <a:pos x="82" y="100"/>
                      </a:cxn>
                      <a:cxn ang="0">
                        <a:pos x="66" y="106"/>
                      </a:cxn>
                      <a:cxn ang="0">
                        <a:pos x="64" y="132"/>
                      </a:cxn>
                      <a:cxn ang="0">
                        <a:pos x="22" y="146"/>
                      </a:cxn>
                      <a:cxn ang="0">
                        <a:pos x="8" y="168"/>
                      </a:cxn>
                      <a:cxn ang="0">
                        <a:pos x="20" y="182"/>
                      </a:cxn>
                      <a:cxn ang="0">
                        <a:pos x="8" y="198"/>
                      </a:cxn>
                      <a:cxn ang="0">
                        <a:pos x="24" y="252"/>
                      </a:cxn>
                      <a:cxn ang="0">
                        <a:pos x="28" y="214"/>
                      </a:cxn>
                      <a:cxn ang="0">
                        <a:pos x="22" y="192"/>
                      </a:cxn>
                      <a:cxn ang="0">
                        <a:pos x="42" y="176"/>
                      </a:cxn>
                      <a:cxn ang="0">
                        <a:pos x="52" y="158"/>
                      </a:cxn>
                      <a:cxn ang="0">
                        <a:pos x="66" y="174"/>
                      </a:cxn>
                      <a:cxn ang="0">
                        <a:pos x="44" y="190"/>
                      </a:cxn>
                      <a:cxn ang="0">
                        <a:pos x="56" y="200"/>
                      </a:cxn>
                      <a:cxn ang="0">
                        <a:pos x="68" y="178"/>
                      </a:cxn>
                      <a:cxn ang="0">
                        <a:pos x="84" y="184"/>
                      </a:cxn>
                      <a:cxn ang="0">
                        <a:pos x="104" y="148"/>
                      </a:cxn>
                      <a:cxn ang="0">
                        <a:pos x="114" y="156"/>
                      </a:cxn>
                      <a:cxn ang="0">
                        <a:pos x="136" y="148"/>
                      </a:cxn>
                      <a:cxn ang="0">
                        <a:pos x="146" y="130"/>
                      </a:cxn>
                      <a:cxn ang="0">
                        <a:pos x="142" y="110"/>
                      </a:cxn>
                      <a:cxn ang="0">
                        <a:pos x="134" y="98"/>
                      </a:cxn>
                      <a:cxn ang="0">
                        <a:pos x="122" y="40"/>
                      </a:cxn>
                      <a:cxn ang="0">
                        <a:pos x="94" y="0"/>
                      </a:cxn>
                      <a:cxn ang="0">
                        <a:pos x="78" y="12"/>
                      </a:cxn>
                      <a:cxn ang="0">
                        <a:pos x="96" y="34"/>
                      </a:cxn>
                      <a:cxn ang="0">
                        <a:pos x="96" y="64"/>
                      </a:cxn>
                      <a:cxn ang="0">
                        <a:pos x="82" y="100"/>
                      </a:cxn>
                    </a:cxnLst>
                    <a:rect l="0" t="0" r="r" b="b"/>
                    <a:pathLst>
                      <a:path w="146" h="252">
                        <a:moveTo>
                          <a:pt x="82" y="100"/>
                        </a:moveTo>
                        <a:cubicBezTo>
                          <a:pt x="70" y="88"/>
                          <a:pt x="69" y="92"/>
                          <a:pt x="66" y="106"/>
                        </a:cubicBezTo>
                        <a:cubicBezTo>
                          <a:pt x="65" y="115"/>
                          <a:pt x="68" y="124"/>
                          <a:pt x="64" y="132"/>
                        </a:cubicBezTo>
                        <a:cubicBezTo>
                          <a:pt x="63" y="133"/>
                          <a:pt x="28" y="142"/>
                          <a:pt x="22" y="146"/>
                        </a:cubicBezTo>
                        <a:cubicBezTo>
                          <a:pt x="18" y="157"/>
                          <a:pt x="18" y="162"/>
                          <a:pt x="8" y="168"/>
                        </a:cubicBezTo>
                        <a:cubicBezTo>
                          <a:pt x="0" y="180"/>
                          <a:pt x="7" y="180"/>
                          <a:pt x="20" y="182"/>
                        </a:cubicBezTo>
                        <a:cubicBezTo>
                          <a:pt x="17" y="190"/>
                          <a:pt x="15" y="193"/>
                          <a:pt x="8" y="198"/>
                        </a:cubicBezTo>
                        <a:cubicBezTo>
                          <a:pt x="10" y="214"/>
                          <a:pt x="9" y="242"/>
                          <a:pt x="24" y="252"/>
                        </a:cubicBezTo>
                        <a:cubicBezTo>
                          <a:pt x="42" y="246"/>
                          <a:pt x="31" y="227"/>
                          <a:pt x="28" y="214"/>
                        </a:cubicBezTo>
                        <a:cubicBezTo>
                          <a:pt x="26" y="207"/>
                          <a:pt x="22" y="192"/>
                          <a:pt x="22" y="192"/>
                        </a:cubicBezTo>
                        <a:cubicBezTo>
                          <a:pt x="25" y="180"/>
                          <a:pt x="33" y="182"/>
                          <a:pt x="42" y="176"/>
                        </a:cubicBezTo>
                        <a:cubicBezTo>
                          <a:pt x="44" y="169"/>
                          <a:pt x="52" y="158"/>
                          <a:pt x="52" y="158"/>
                        </a:cubicBezTo>
                        <a:cubicBezTo>
                          <a:pt x="58" y="164"/>
                          <a:pt x="63" y="166"/>
                          <a:pt x="66" y="174"/>
                        </a:cubicBezTo>
                        <a:cubicBezTo>
                          <a:pt x="59" y="178"/>
                          <a:pt x="51" y="188"/>
                          <a:pt x="44" y="190"/>
                        </a:cubicBezTo>
                        <a:cubicBezTo>
                          <a:pt x="36" y="202"/>
                          <a:pt x="46" y="202"/>
                          <a:pt x="56" y="200"/>
                        </a:cubicBezTo>
                        <a:cubicBezTo>
                          <a:pt x="60" y="189"/>
                          <a:pt x="59" y="184"/>
                          <a:pt x="68" y="178"/>
                        </a:cubicBezTo>
                        <a:cubicBezTo>
                          <a:pt x="77" y="181"/>
                          <a:pt x="75" y="187"/>
                          <a:pt x="84" y="184"/>
                        </a:cubicBezTo>
                        <a:cubicBezTo>
                          <a:pt x="92" y="171"/>
                          <a:pt x="91" y="157"/>
                          <a:pt x="104" y="148"/>
                        </a:cubicBezTo>
                        <a:cubicBezTo>
                          <a:pt x="108" y="149"/>
                          <a:pt x="110" y="155"/>
                          <a:pt x="114" y="156"/>
                        </a:cubicBezTo>
                        <a:cubicBezTo>
                          <a:pt x="120" y="158"/>
                          <a:pt x="131" y="151"/>
                          <a:pt x="136" y="148"/>
                        </a:cubicBezTo>
                        <a:cubicBezTo>
                          <a:pt x="145" y="134"/>
                          <a:pt x="142" y="141"/>
                          <a:pt x="146" y="130"/>
                        </a:cubicBezTo>
                        <a:cubicBezTo>
                          <a:pt x="146" y="127"/>
                          <a:pt x="145" y="115"/>
                          <a:pt x="142" y="110"/>
                        </a:cubicBezTo>
                        <a:cubicBezTo>
                          <a:pt x="140" y="106"/>
                          <a:pt x="134" y="98"/>
                          <a:pt x="134" y="98"/>
                        </a:cubicBezTo>
                        <a:cubicBezTo>
                          <a:pt x="131" y="78"/>
                          <a:pt x="142" y="53"/>
                          <a:pt x="122" y="40"/>
                        </a:cubicBezTo>
                        <a:cubicBezTo>
                          <a:pt x="112" y="26"/>
                          <a:pt x="109" y="10"/>
                          <a:pt x="94" y="0"/>
                        </a:cubicBezTo>
                        <a:cubicBezTo>
                          <a:pt x="87" y="4"/>
                          <a:pt x="86" y="9"/>
                          <a:pt x="78" y="12"/>
                        </a:cubicBezTo>
                        <a:cubicBezTo>
                          <a:pt x="67" y="29"/>
                          <a:pt x="80" y="31"/>
                          <a:pt x="96" y="34"/>
                        </a:cubicBezTo>
                        <a:cubicBezTo>
                          <a:pt x="103" y="44"/>
                          <a:pt x="100" y="53"/>
                          <a:pt x="96" y="64"/>
                        </a:cubicBezTo>
                        <a:cubicBezTo>
                          <a:pt x="96" y="68"/>
                          <a:pt x="95" y="106"/>
                          <a:pt x="82" y="10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5" name="Freeform 109"/>
                <p:cNvSpPr>
                  <a:spLocks/>
                </p:cNvSpPr>
                <p:nvPr/>
              </p:nvSpPr>
              <p:spPr bwMode="gray">
                <a:xfrm>
                  <a:off x="877" y="1722"/>
                  <a:ext cx="9" cy="14"/>
                </a:xfrm>
                <a:custGeom>
                  <a:avLst/>
                  <a:gdLst/>
                  <a:ahLst/>
                  <a:cxnLst>
                    <a:cxn ang="0">
                      <a:pos x="10" y="5"/>
                    </a:cxn>
                    <a:cxn ang="0">
                      <a:pos x="1" y="11"/>
                    </a:cxn>
                    <a:cxn ang="0">
                      <a:pos x="9" y="20"/>
                    </a:cxn>
                    <a:cxn ang="0">
                      <a:pos x="10" y="5"/>
                    </a:cxn>
                  </a:cxnLst>
                  <a:rect l="0" t="0" r="r" b="b"/>
                  <a:pathLst>
                    <a:path w="13" h="20">
                      <a:moveTo>
                        <a:pt x="10" y="5"/>
                      </a:moveTo>
                      <a:cubicBezTo>
                        <a:pt x="3" y="0"/>
                        <a:pt x="5" y="6"/>
                        <a:pt x="1" y="11"/>
                      </a:cubicBezTo>
                      <a:cubicBezTo>
                        <a:pt x="0" y="18"/>
                        <a:pt x="2" y="19"/>
                        <a:pt x="9" y="20"/>
                      </a:cubicBezTo>
                      <a:cubicBezTo>
                        <a:pt x="13" y="14"/>
                        <a:pt x="10" y="12"/>
                        <a:pt x="10" y="5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ap="flat" cmpd="sng">
                  <a:noFill/>
                  <a:prstDash val="dash"/>
                  <a:round/>
                  <a:headEnd type="none" w="med" len="med"/>
                  <a:tailEnd type="none" w="med" len="med"/>
                </a:ln>
                <a:effectLst>
                  <a:outerShdw dist="40161" dir="4293903" algn="ctr" rotWithShape="0">
                    <a:srgbClr val="333333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6" name="Group 110"/>
                <p:cNvGrpSpPr>
                  <a:grpSpLocks/>
                </p:cNvGrpSpPr>
                <p:nvPr/>
              </p:nvGrpSpPr>
              <p:grpSpPr bwMode="auto">
                <a:xfrm rot="-385409">
                  <a:off x="1428" y="2692"/>
                  <a:ext cx="206" cy="301"/>
                  <a:chOff x="3095" y="2636"/>
                  <a:chExt cx="206" cy="301"/>
                </a:xfrm>
              </p:grpSpPr>
              <p:sp>
                <p:nvSpPr>
                  <p:cNvPr id="81" name="Freeform 111"/>
                  <p:cNvSpPr>
                    <a:spLocks/>
                  </p:cNvSpPr>
                  <p:nvPr/>
                </p:nvSpPr>
                <p:spPr bwMode="gray">
                  <a:xfrm>
                    <a:off x="3095" y="2742"/>
                    <a:ext cx="124" cy="195"/>
                  </a:xfrm>
                  <a:custGeom>
                    <a:avLst/>
                    <a:gdLst/>
                    <a:ahLst/>
                    <a:cxnLst>
                      <a:cxn ang="0">
                        <a:pos x="128" y="0"/>
                      </a:cxn>
                      <a:cxn ang="0">
                        <a:pos x="104" y="28"/>
                      </a:cxn>
                      <a:cxn ang="0">
                        <a:pos x="88" y="64"/>
                      </a:cxn>
                      <a:cxn ang="0">
                        <a:pos x="36" y="84"/>
                      </a:cxn>
                      <a:cxn ang="0">
                        <a:pos x="28" y="96"/>
                      </a:cxn>
                      <a:cxn ang="0">
                        <a:pos x="16" y="100"/>
                      </a:cxn>
                      <a:cxn ang="0">
                        <a:pos x="20" y="132"/>
                      </a:cxn>
                      <a:cxn ang="0">
                        <a:pos x="28" y="156"/>
                      </a:cxn>
                      <a:cxn ang="0">
                        <a:pos x="0" y="200"/>
                      </a:cxn>
                      <a:cxn ang="0">
                        <a:pos x="28" y="260"/>
                      </a:cxn>
                      <a:cxn ang="0">
                        <a:pos x="52" y="268"/>
                      </a:cxn>
                      <a:cxn ang="0">
                        <a:pos x="88" y="216"/>
                      </a:cxn>
                      <a:cxn ang="0">
                        <a:pos x="104" y="192"/>
                      </a:cxn>
                      <a:cxn ang="0">
                        <a:pos x="128" y="116"/>
                      </a:cxn>
                      <a:cxn ang="0">
                        <a:pos x="140" y="76"/>
                      </a:cxn>
                      <a:cxn ang="0">
                        <a:pos x="164" y="72"/>
                      </a:cxn>
                      <a:cxn ang="0">
                        <a:pos x="128" y="0"/>
                      </a:cxn>
                    </a:cxnLst>
                    <a:rect l="0" t="0" r="r" b="b"/>
                    <a:pathLst>
                      <a:path w="164" h="268">
                        <a:moveTo>
                          <a:pt x="128" y="0"/>
                        </a:moveTo>
                        <a:cubicBezTo>
                          <a:pt x="123" y="16"/>
                          <a:pt x="120" y="23"/>
                          <a:pt x="104" y="28"/>
                        </a:cubicBezTo>
                        <a:cubicBezTo>
                          <a:pt x="102" y="35"/>
                          <a:pt x="97" y="57"/>
                          <a:pt x="88" y="64"/>
                        </a:cubicBezTo>
                        <a:cubicBezTo>
                          <a:pt x="75" y="75"/>
                          <a:pt x="51" y="74"/>
                          <a:pt x="36" y="84"/>
                        </a:cubicBezTo>
                        <a:cubicBezTo>
                          <a:pt x="33" y="88"/>
                          <a:pt x="32" y="93"/>
                          <a:pt x="28" y="96"/>
                        </a:cubicBezTo>
                        <a:cubicBezTo>
                          <a:pt x="25" y="99"/>
                          <a:pt x="17" y="96"/>
                          <a:pt x="16" y="100"/>
                        </a:cubicBezTo>
                        <a:cubicBezTo>
                          <a:pt x="14" y="110"/>
                          <a:pt x="18" y="121"/>
                          <a:pt x="20" y="132"/>
                        </a:cubicBezTo>
                        <a:cubicBezTo>
                          <a:pt x="22" y="140"/>
                          <a:pt x="28" y="156"/>
                          <a:pt x="28" y="156"/>
                        </a:cubicBezTo>
                        <a:cubicBezTo>
                          <a:pt x="13" y="166"/>
                          <a:pt x="6" y="183"/>
                          <a:pt x="0" y="200"/>
                        </a:cubicBezTo>
                        <a:cubicBezTo>
                          <a:pt x="3" y="210"/>
                          <a:pt x="19" y="254"/>
                          <a:pt x="28" y="260"/>
                        </a:cubicBezTo>
                        <a:cubicBezTo>
                          <a:pt x="35" y="264"/>
                          <a:pt x="52" y="268"/>
                          <a:pt x="52" y="268"/>
                        </a:cubicBezTo>
                        <a:cubicBezTo>
                          <a:pt x="85" y="261"/>
                          <a:pt x="79" y="244"/>
                          <a:pt x="88" y="216"/>
                        </a:cubicBezTo>
                        <a:cubicBezTo>
                          <a:pt x="91" y="207"/>
                          <a:pt x="99" y="200"/>
                          <a:pt x="104" y="192"/>
                        </a:cubicBezTo>
                        <a:cubicBezTo>
                          <a:pt x="116" y="174"/>
                          <a:pt x="121" y="136"/>
                          <a:pt x="128" y="116"/>
                        </a:cubicBezTo>
                        <a:cubicBezTo>
                          <a:pt x="131" y="108"/>
                          <a:pt x="134" y="79"/>
                          <a:pt x="140" y="76"/>
                        </a:cubicBezTo>
                        <a:cubicBezTo>
                          <a:pt x="147" y="72"/>
                          <a:pt x="156" y="73"/>
                          <a:pt x="164" y="72"/>
                        </a:cubicBezTo>
                        <a:cubicBezTo>
                          <a:pt x="158" y="19"/>
                          <a:pt x="161" y="33"/>
                          <a:pt x="128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" name="Freeform 112"/>
                  <p:cNvSpPr>
                    <a:spLocks/>
                  </p:cNvSpPr>
                  <p:nvPr/>
                </p:nvSpPr>
                <p:spPr bwMode="gray">
                  <a:xfrm>
                    <a:off x="3251" y="2865"/>
                    <a:ext cx="31" cy="17"/>
                  </a:xfrm>
                  <a:custGeom>
                    <a:avLst/>
                    <a:gdLst/>
                    <a:ahLst/>
                    <a:cxnLst>
                      <a:cxn ang="0">
                        <a:pos x="30" y="0"/>
                      </a:cxn>
                      <a:cxn ang="0">
                        <a:pos x="26" y="24"/>
                      </a:cxn>
                      <a:cxn ang="0">
                        <a:pos x="30" y="0"/>
                      </a:cxn>
                    </a:cxnLst>
                    <a:rect l="0" t="0" r="r" b="b"/>
                    <a:pathLst>
                      <a:path w="41" h="24">
                        <a:moveTo>
                          <a:pt x="30" y="0"/>
                        </a:moveTo>
                        <a:cubicBezTo>
                          <a:pt x="4" y="4"/>
                          <a:pt x="0" y="17"/>
                          <a:pt x="26" y="24"/>
                        </a:cubicBezTo>
                        <a:cubicBezTo>
                          <a:pt x="41" y="19"/>
                          <a:pt x="38" y="10"/>
                          <a:pt x="30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3" name="Freeform 113"/>
                  <p:cNvSpPr>
                    <a:spLocks/>
                  </p:cNvSpPr>
                  <p:nvPr/>
                </p:nvSpPr>
                <p:spPr bwMode="gray">
                  <a:xfrm>
                    <a:off x="3291" y="2858"/>
                    <a:ext cx="10" cy="15"/>
                  </a:xfrm>
                  <a:custGeom>
                    <a:avLst/>
                    <a:gdLst/>
                    <a:ahLst/>
                    <a:cxnLst>
                      <a:cxn ang="0">
                        <a:pos x="10" y="5"/>
                      </a:cxn>
                      <a:cxn ang="0">
                        <a:pos x="1" y="11"/>
                      </a:cxn>
                      <a:cxn ang="0">
                        <a:pos x="9" y="20"/>
                      </a:cxn>
                      <a:cxn ang="0">
                        <a:pos x="10" y="5"/>
                      </a:cxn>
                    </a:cxnLst>
                    <a:rect l="0" t="0" r="r" b="b"/>
                    <a:pathLst>
                      <a:path w="13" h="20">
                        <a:moveTo>
                          <a:pt x="10" y="5"/>
                        </a:moveTo>
                        <a:cubicBezTo>
                          <a:pt x="3" y="0"/>
                          <a:pt x="5" y="6"/>
                          <a:pt x="1" y="11"/>
                        </a:cubicBezTo>
                        <a:cubicBezTo>
                          <a:pt x="0" y="18"/>
                          <a:pt x="2" y="19"/>
                          <a:pt x="9" y="20"/>
                        </a:cubicBezTo>
                        <a:cubicBezTo>
                          <a:pt x="13" y="14"/>
                          <a:pt x="10" y="12"/>
                          <a:pt x="10" y="5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" name="Freeform 114"/>
                  <p:cNvSpPr>
                    <a:spLocks/>
                  </p:cNvSpPr>
                  <p:nvPr/>
                </p:nvSpPr>
                <p:spPr bwMode="gray">
                  <a:xfrm>
                    <a:off x="3224" y="2708"/>
                    <a:ext cx="9" cy="16"/>
                  </a:xfrm>
                  <a:custGeom>
                    <a:avLst/>
                    <a:gdLst/>
                    <a:ahLst/>
                    <a:cxnLst>
                      <a:cxn ang="0">
                        <a:pos x="10" y="5"/>
                      </a:cxn>
                      <a:cxn ang="0">
                        <a:pos x="1" y="11"/>
                      </a:cxn>
                      <a:cxn ang="0">
                        <a:pos x="9" y="20"/>
                      </a:cxn>
                      <a:cxn ang="0">
                        <a:pos x="10" y="5"/>
                      </a:cxn>
                    </a:cxnLst>
                    <a:rect l="0" t="0" r="r" b="b"/>
                    <a:pathLst>
                      <a:path w="13" h="20">
                        <a:moveTo>
                          <a:pt x="10" y="5"/>
                        </a:moveTo>
                        <a:cubicBezTo>
                          <a:pt x="3" y="0"/>
                          <a:pt x="5" y="6"/>
                          <a:pt x="1" y="11"/>
                        </a:cubicBezTo>
                        <a:cubicBezTo>
                          <a:pt x="0" y="18"/>
                          <a:pt x="2" y="19"/>
                          <a:pt x="9" y="20"/>
                        </a:cubicBezTo>
                        <a:cubicBezTo>
                          <a:pt x="13" y="14"/>
                          <a:pt x="10" y="12"/>
                          <a:pt x="10" y="5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5" name="Freeform 115"/>
                  <p:cNvSpPr>
                    <a:spLocks/>
                  </p:cNvSpPr>
                  <p:nvPr/>
                </p:nvSpPr>
                <p:spPr bwMode="gray">
                  <a:xfrm>
                    <a:off x="3284" y="2637"/>
                    <a:ext cx="11" cy="19"/>
                  </a:xfrm>
                  <a:custGeom>
                    <a:avLst/>
                    <a:gdLst/>
                    <a:ahLst/>
                    <a:cxnLst>
                      <a:cxn ang="0">
                        <a:pos x="6" y="0"/>
                      </a:cxn>
                      <a:cxn ang="0">
                        <a:pos x="0" y="13"/>
                      </a:cxn>
                      <a:cxn ang="0">
                        <a:pos x="12" y="24"/>
                      </a:cxn>
                      <a:cxn ang="0">
                        <a:pos x="6" y="0"/>
                      </a:cxn>
                    </a:cxnLst>
                    <a:rect l="0" t="0" r="r" b="b"/>
                    <a:pathLst>
                      <a:path w="14" h="25">
                        <a:moveTo>
                          <a:pt x="6" y="0"/>
                        </a:moveTo>
                        <a:cubicBezTo>
                          <a:pt x="4" y="5"/>
                          <a:pt x="3" y="9"/>
                          <a:pt x="0" y="13"/>
                        </a:cubicBezTo>
                        <a:cubicBezTo>
                          <a:pt x="1" y="24"/>
                          <a:pt x="1" y="25"/>
                          <a:pt x="12" y="24"/>
                        </a:cubicBezTo>
                        <a:cubicBezTo>
                          <a:pt x="14" y="12"/>
                          <a:pt x="8" y="10"/>
                          <a:pt x="6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" name="Freeform 116"/>
                  <p:cNvSpPr>
                    <a:spLocks/>
                  </p:cNvSpPr>
                  <p:nvPr/>
                </p:nvSpPr>
                <p:spPr bwMode="gray">
                  <a:xfrm>
                    <a:off x="3260" y="2636"/>
                    <a:ext cx="11" cy="19"/>
                  </a:xfrm>
                  <a:custGeom>
                    <a:avLst/>
                    <a:gdLst/>
                    <a:ahLst/>
                    <a:cxnLst>
                      <a:cxn ang="0">
                        <a:pos x="6" y="0"/>
                      </a:cxn>
                      <a:cxn ang="0">
                        <a:pos x="0" y="13"/>
                      </a:cxn>
                      <a:cxn ang="0">
                        <a:pos x="12" y="24"/>
                      </a:cxn>
                      <a:cxn ang="0">
                        <a:pos x="6" y="0"/>
                      </a:cxn>
                    </a:cxnLst>
                    <a:rect l="0" t="0" r="r" b="b"/>
                    <a:pathLst>
                      <a:path w="14" h="25">
                        <a:moveTo>
                          <a:pt x="6" y="0"/>
                        </a:moveTo>
                        <a:cubicBezTo>
                          <a:pt x="4" y="5"/>
                          <a:pt x="3" y="9"/>
                          <a:pt x="0" y="13"/>
                        </a:cubicBezTo>
                        <a:cubicBezTo>
                          <a:pt x="1" y="24"/>
                          <a:pt x="1" y="25"/>
                          <a:pt x="12" y="24"/>
                        </a:cubicBezTo>
                        <a:cubicBezTo>
                          <a:pt x="14" y="12"/>
                          <a:pt x="8" y="10"/>
                          <a:pt x="6" y="0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7" name="Freeform 117"/>
                  <p:cNvSpPr>
                    <a:spLocks/>
                  </p:cNvSpPr>
                  <p:nvPr/>
                </p:nvSpPr>
                <p:spPr bwMode="gray">
                  <a:xfrm>
                    <a:off x="3248" y="2658"/>
                    <a:ext cx="11" cy="15"/>
                  </a:xfrm>
                  <a:custGeom>
                    <a:avLst/>
                    <a:gdLst/>
                    <a:ahLst/>
                    <a:cxnLst>
                      <a:cxn ang="0">
                        <a:pos x="10" y="5"/>
                      </a:cxn>
                      <a:cxn ang="0">
                        <a:pos x="1" y="11"/>
                      </a:cxn>
                      <a:cxn ang="0">
                        <a:pos x="9" y="20"/>
                      </a:cxn>
                      <a:cxn ang="0">
                        <a:pos x="10" y="5"/>
                      </a:cxn>
                    </a:cxnLst>
                    <a:rect l="0" t="0" r="r" b="b"/>
                    <a:pathLst>
                      <a:path w="13" h="20">
                        <a:moveTo>
                          <a:pt x="10" y="5"/>
                        </a:moveTo>
                        <a:cubicBezTo>
                          <a:pt x="3" y="0"/>
                          <a:pt x="5" y="6"/>
                          <a:pt x="1" y="11"/>
                        </a:cubicBezTo>
                        <a:cubicBezTo>
                          <a:pt x="0" y="18"/>
                          <a:pt x="2" y="19"/>
                          <a:pt x="9" y="20"/>
                        </a:cubicBezTo>
                        <a:cubicBezTo>
                          <a:pt x="13" y="14"/>
                          <a:pt x="10" y="12"/>
                          <a:pt x="10" y="5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8" name="Freeform 118"/>
                  <p:cNvSpPr>
                    <a:spLocks/>
                  </p:cNvSpPr>
                  <p:nvPr/>
                </p:nvSpPr>
                <p:spPr bwMode="gray">
                  <a:xfrm>
                    <a:off x="3224" y="2691"/>
                    <a:ext cx="9" cy="15"/>
                  </a:xfrm>
                  <a:custGeom>
                    <a:avLst/>
                    <a:gdLst/>
                    <a:ahLst/>
                    <a:cxnLst>
                      <a:cxn ang="0">
                        <a:pos x="10" y="5"/>
                      </a:cxn>
                      <a:cxn ang="0">
                        <a:pos x="1" y="11"/>
                      </a:cxn>
                      <a:cxn ang="0">
                        <a:pos x="9" y="20"/>
                      </a:cxn>
                      <a:cxn ang="0">
                        <a:pos x="10" y="5"/>
                      </a:cxn>
                    </a:cxnLst>
                    <a:rect l="0" t="0" r="r" b="b"/>
                    <a:pathLst>
                      <a:path w="13" h="20">
                        <a:moveTo>
                          <a:pt x="10" y="5"/>
                        </a:moveTo>
                        <a:cubicBezTo>
                          <a:pt x="3" y="0"/>
                          <a:pt x="5" y="6"/>
                          <a:pt x="1" y="11"/>
                        </a:cubicBezTo>
                        <a:cubicBezTo>
                          <a:pt x="0" y="18"/>
                          <a:pt x="2" y="19"/>
                          <a:pt x="9" y="20"/>
                        </a:cubicBezTo>
                        <a:cubicBezTo>
                          <a:pt x="13" y="14"/>
                          <a:pt x="10" y="12"/>
                          <a:pt x="10" y="5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119"/>
                  <p:cNvSpPr>
                    <a:spLocks/>
                  </p:cNvSpPr>
                  <p:nvPr/>
                </p:nvSpPr>
                <p:spPr bwMode="gray">
                  <a:xfrm>
                    <a:off x="3242" y="2679"/>
                    <a:ext cx="11" cy="14"/>
                  </a:xfrm>
                  <a:custGeom>
                    <a:avLst/>
                    <a:gdLst/>
                    <a:ahLst/>
                    <a:cxnLst>
                      <a:cxn ang="0">
                        <a:pos x="10" y="5"/>
                      </a:cxn>
                      <a:cxn ang="0">
                        <a:pos x="1" y="11"/>
                      </a:cxn>
                      <a:cxn ang="0">
                        <a:pos x="9" y="20"/>
                      </a:cxn>
                      <a:cxn ang="0">
                        <a:pos x="10" y="5"/>
                      </a:cxn>
                    </a:cxnLst>
                    <a:rect l="0" t="0" r="r" b="b"/>
                    <a:pathLst>
                      <a:path w="13" h="20">
                        <a:moveTo>
                          <a:pt x="10" y="5"/>
                        </a:moveTo>
                        <a:cubicBezTo>
                          <a:pt x="3" y="0"/>
                          <a:pt x="5" y="6"/>
                          <a:pt x="1" y="11"/>
                        </a:cubicBezTo>
                        <a:cubicBezTo>
                          <a:pt x="0" y="18"/>
                          <a:pt x="2" y="19"/>
                          <a:pt x="9" y="20"/>
                        </a:cubicBezTo>
                        <a:cubicBezTo>
                          <a:pt x="13" y="14"/>
                          <a:pt x="10" y="12"/>
                          <a:pt x="10" y="5"/>
                        </a:cubicBezTo>
                        <a:close/>
                      </a:path>
                    </a:pathLst>
                  </a:custGeom>
                  <a:solidFill>
                    <a:srgbClr val="FFFFFF">
                      <a:alpha val="50000"/>
                    </a:srgbClr>
                  </a:solidFill>
                  <a:ln w="635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7" name="Freeform 120"/>
                <p:cNvSpPr>
                  <a:spLocks/>
                </p:cNvSpPr>
                <p:nvPr/>
              </p:nvSpPr>
              <p:spPr bwMode="gray">
                <a:xfrm>
                  <a:off x="1019" y="2040"/>
                  <a:ext cx="24" cy="72"/>
                </a:xfrm>
                <a:custGeom>
                  <a:avLst/>
                  <a:gdLst/>
                  <a:ahLst/>
                  <a:cxnLst>
                    <a:cxn ang="0">
                      <a:pos x="19" y="31"/>
                    </a:cxn>
                    <a:cxn ang="0">
                      <a:pos x="24" y="15"/>
                    </a:cxn>
                    <a:cxn ang="0">
                      <a:pos x="13" y="0"/>
                    </a:cxn>
                    <a:cxn ang="0">
                      <a:pos x="1" y="7"/>
                    </a:cxn>
                    <a:cxn ang="0">
                      <a:pos x="12" y="28"/>
                    </a:cxn>
                    <a:cxn ang="0">
                      <a:pos x="0" y="39"/>
                    </a:cxn>
                    <a:cxn ang="0">
                      <a:pos x="3" y="72"/>
                    </a:cxn>
                    <a:cxn ang="0">
                      <a:pos x="21" y="66"/>
                    </a:cxn>
                    <a:cxn ang="0">
                      <a:pos x="19" y="31"/>
                    </a:cxn>
                  </a:cxnLst>
                  <a:rect l="0" t="0" r="r" b="b"/>
                  <a:pathLst>
                    <a:path w="24" h="72">
                      <a:moveTo>
                        <a:pt x="19" y="31"/>
                      </a:moveTo>
                      <a:lnTo>
                        <a:pt x="24" y="15"/>
                      </a:lnTo>
                      <a:lnTo>
                        <a:pt x="13" y="0"/>
                      </a:lnTo>
                      <a:lnTo>
                        <a:pt x="1" y="7"/>
                      </a:lnTo>
                      <a:lnTo>
                        <a:pt x="12" y="28"/>
                      </a:lnTo>
                      <a:lnTo>
                        <a:pt x="0" y="39"/>
                      </a:lnTo>
                      <a:lnTo>
                        <a:pt x="3" y="72"/>
                      </a:lnTo>
                      <a:lnTo>
                        <a:pt x="21" y="66"/>
                      </a:lnTo>
                      <a:lnTo>
                        <a:pt x="19" y="31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Freeform 121"/>
                <p:cNvSpPr>
                  <a:spLocks/>
                </p:cNvSpPr>
                <p:nvPr/>
              </p:nvSpPr>
              <p:spPr bwMode="gray">
                <a:xfrm>
                  <a:off x="2277" y="2559"/>
                  <a:ext cx="134" cy="158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83" y="22"/>
                    </a:cxn>
                    <a:cxn ang="0">
                      <a:pos x="74" y="53"/>
                    </a:cxn>
                    <a:cxn ang="0">
                      <a:pos x="56" y="55"/>
                    </a:cxn>
                    <a:cxn ang="0">
                      <a:pos x="35" y="84"/>
                    </a:cxn>
                    <a:cxn ang="0">
                      <a:pos x="14" y="88"/>
                    </a:cxn>
                    <a:cxn ang="0">
                      <a:pos x="6" y="124"/>
                    </a:cxn>
                    <a:cxn ang="0">
                      <a:pos x="49" y="147"/>
                    </a:cxn>
                    <a:cxn ang="0">
                      <a:pos x="62" y="154"/>
                    </a:cxn>
                    <a:cxn ang="0">
                      <a:pos x="80" y="157"/>
                    </a:cxn>
                    <a:cxn ang="0">
                      <a:pos x="84" y="135"/>
                    </a:cxn>
                    <a:cxn ang="0">
                      <a:pos x="108" y="119"/>
                    </a:cxn>
                    <a:cxn ang="0">
                      <a:pos x="113" y="100"/>
                    </a:cxn>
                    <a:cxn ang="0">
                      <a:pos x="126" y="87"/>
                    </a:cxn>
                    <a:cxn ang="0">
                      <a:pos x="110" y="79"/>
                    </a:cxn>
                    <a:cxn ang="0">
                      <a:pos x="112" y="48"/>
                    </a:cxn>
                    <a:cxn ang="0">
                      <a:pos x="134" y="38"/>
                    </a:cxn>
                    <a:cxn ang="0">
                      <a:pos x="118" y="16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34" h="158">
                      <a:moveTo>
                        <a:pt x="110" y="0"/>
                      </a:moveTo>
                      <a:cubicBezTo>
                        <a:pt x="106" y="1"/>
                        <a:pt x="89" y="13"/>
                        <a:pt x="83" y="22"/>
                      </a:cubicBezTo>
                      <a:cubicBezTo>
                        <a:pt x="77" y="31"/>
                        <a:pt x="78" y="48"/>
                        <a:pt x="74" y="53"/>
                      </a:cubicBezTo>
                      <a:cubicBezTo>
                        <a:pt x="71" y="58"/>
                        <a:pt x="61" y="53"/>
                        <a:pt x="56" y="55"/>
                      </a:cubicBezTo>
                      <a:cubicBezTo>
                        <a:pt x="49" y="58"/>
                        <a:pt x="35" y="84"/>
                        <a:pt x="35" y="84"/>
                      </a:cubicBezTo>
                      <a:cubicBezTo>
                        <a:pt x="29" y="91"/>
                        <a:pt x="19" y="81"/>
                        <a:pt x="14" y="88"/>
                      </a:cubicBezTo>
                      <a:cubicBezTo>
                        <a:pt x="9" y="95"/>
                        <a:pt x="0" y="114"/>
                        <a:pt x="6" y="124"/>
                      </a:cubicBezTo>
                      <a:cubicBezTo>
                        <a:pt x="8" y="133"/>
                        <a:pt x="46" y="138"/>
                        <a:pt x="49" y="147"/>
                      </a:cubicBezTo>
                      <a:cubicBezTo>
                        <a:pt x="51" y="151"/>
                        <a:pt x="59" y="152"/>
                        <a:pt x="62" y="154"/>
                      </a:cubicBezTo>
                      <a:cubicBezTo>
                        <a:pt x="66" y="158"/>
                        <a:pt x="80" y="157"/>
                        <a:pt x="80" y="157"/>
                      </a:cubicBezTo>
                      <a:cubicBezTo>
                        <a:pt x="101" y="155"/>
                        <a:pt x="86" y="150"/>
                        <a:pt x="84" y="135"/>
                      </a:cubicBezTo>
                      <a:cubicBezTo>
                        <a:pt x="89" y="126"/>
                        <a:pt x="108" y="119"/>
                        <a:pt x="108" y="119"/>
                      </a:cubicBezTo>
                      <a:cubicBezTo>
                        <a:pt x="113" y="115"/>
                        <a:pt x="112" y="112"/>
                        <a:pt x="113" y="100"/>
                      </a:cubicBezTo>
                      <a:cubicBezTo>
                        <a:pt x="116" y="95"/>
                        <a:pt x="126" y="90"/>
                        <a:pt x="126" y="87"/>
                      </a:cubicBezTo>
                      <a:cubicBezTo>
                        <a:pt x="126" y="84"/>
                        <a:pt x="112" y="85"/>
                        <a:pt x="110" y="79"/>
                      </a:cubicBezTo>
                      <a:cubicBezTo>
                        <a:pt x="108" y="73"/>
                        <a:pt x="108" y="55"/>
                        <a:pt x="112" y="48"/>
                      </a:cubicBezTo>
                      <a:cubicBezTo>
                        <a:pt x="133" y="46"/>
                        <a:pt x="127" y="51"/>
                        <a:pt x="134" y="38"/>
                      </a:cubicBezTo>
                      <a:cubicBezTo>
                        <a:pt x="133" y="29"/>
                        <a:pt x="118" y="16"/>
                        <a:pt x="118" y="16"/>
                      </a:cubicBezTo>
                      <a:cubicBezTo>
                        <a:pt x="114" y="4"/>
                        <a:pt x="117" y="9"/>
                        <a:pt x="110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122"/>
                <p:cNvSpPr>
                  <a:spLocks/>
                </p:cNvSpPr>
                <p:nvPr/>
              </p:nvSpPr>
              <p:spPr bwMode="gray">
                <a:xfrm>
                  <a:off x="2406" y="2621"/>
                  <a:ext cx="90" cy="109"/>
                </a:xfrm>
                <a:custGeom>
                  <a:avLst/>
                  <a:gdLst/>
                  <a:ahLst/>
                  <a:cxnLst>
                    <a:cxn ang="0">
                      <a:pos x="82" y="9"/>
                    </a:cxn>
                    <a:cxn ang="0">
                      <a:pos x="64" y="12"/>
                    </a:cxn>
                    <a:cxn ang="0">
                      <a:pos x="26" y="9"/>
                    </a:cxn>
                    <a:cxn ang="0">
                      <a:pos x="17" y="20"/>
                    </a:cxn>
                    <a:cxn ang="0">
                      <a:pos x="1" y="59"/>
                    </a:cxn>
                    <a:cxn ang="0">
                      <a:pos x="12" y="68"/>
                    </a:cxn>
                    <a:cxn ang="0">
                      <a:pos x="10" y="87"/>
                    </a:cxn>
                    <a:cxn ang="0">
                      <a:pos x="21" y="105"/>
                    </a:cxn>
                    <a:cxn ang="0">
                      <a:pos x="34" y="69"/>
                    </a:cxn>
                    <a:cxn ang="0">
                      <a:pos x="34" y="94"/>
                    </a:cxn>
                    <a:cxn ang="0">
                      <a:pos x="38" y="109"/>
                    </a:cxn>
                    <a:cxn ang="0">
                      <a:pos x="65" y="98"/>
                    </a:cxn>
                    <a:cxn ang="0">
                      <a:pos x="41" y="58"/>
                    </a:cxn>
                    <a:cxn ang="0">
                      <a:pos x="56" y="35"/>
                    </a:cxn>
                    <a:cxn ang="0">
                      <a:pos x="39" y="41"/>
                    </a:cxn>
                    <a:cxn ang="0">
                      <a:pos x="29" y="39"/>
                    </a:cxn>
                    <a:cxn ang="0">
                      <a:pos x="36" y="27"/>
                    </a:cxn>
                    <a:cxn ang="0">
                      <a:pos x="51" y="17"/>
                    </a:cxn>
                    <a:cxn ang="0">
                      <a:pos x="78" y="30"/>
                    </a:cxn>
                    <a:cxn ang="0">
                      <a:pos x="90" y="21"/>
                    </a:cxn>
                    <a:cxn ang="0">
                      <a:pos x="82" y="9"/>
                    </a:cxn>
                  </a:cxnLst>
                  <a:rect l="0" t="0" r="r" b="b"/>
                  <a:pathLst>
                    <a:path w="90" h="109">
                      <a:moveTo>
                        <a:pt x="82" y="9"/>
                      </a:moveTo>
                      <a:cubicBezTo>
                        <a:pt x="66" y="6"/>
                        <a:pt x="73" y="13"/>
                        <a:pt x="64" y="12"/>
                      </a:cubicBezTo>
                      <a:cubicBezTo>
                        <a:pt x="62" y="12"/>
                        <a:pt x="29" y="0"/>
                        <a:pt x="26" y="9"/>
                      </a:cubicBezTo>
                      <a:cubicBezTo>
                        <a:pt x="26" y="17"/>
                        <a:pt x="24" y="18"/>
                        <a:pt x="17" y="20"/>
                      </a:cubicBezTo>
                      <a:cubicBezTo>
                        <a:pt x="13" y="28"/>
                        <a:pt x="2" y="51"/>
                        <a:pt x="1" y="59"/>
                      </a:cubicBezTo>
                      <a:cubicBezTo>
                        <a:pt x="0" y="63"/>
                        <a:pt x="11" y="63"/>
                        <a:pt x="12" y="68"/>
                      </a:cubicBezTo>
                      <a:cubicBezTo>
                        <a:pt x="13" y="73"/>
                        <a:pt x="12" y="82"/>
                        <a:pt x="10" y="87"/>
                      </a:cubicBezTo>
                      <a:cubicBezTo>
                        <a:pt x="11" y="93"/>
                        <a:pt x="17" y="108"/>
                        <a:pt x="21" y="105"/>
                      </a:cubicBezTo>
                      <a:cubicBezTo>
                        <a:pt x="23" y="93"/>
                        <a:pt x="20" y="74"/>
                        <a:pt x="34" y="69"/>
                      </a:cubicBezTo>
                      <a:cubicBezTo>
                        <a:pt x="34" y="78"/>
                        <a:pt x="28" y="86"/>
                        <a:pt x="34" y="94"/>
                      </a:cubicBezTo>
                      <a:cubicBezTo>
                        <a:pt x="33" y="100"/>
                        <a:pt x="33" y="105"/>
                        <a:pt x="38" y="109"/>
                      </a:cubicBezTo>
                      <a:cubicBezTo>
                        <a:pt x="43" y="102"/>
                        <a:pt x="65" y="106"/>
                        <a:pt x="65" y="98"/>
                      </a:cubicBezTo>
                      <a:cubicBezTo>
                        <a:pt x="70" y="88"/>
                        <a:pt x="28" y="61"/>
                        <a:pt x="41" y="58"/>
                      </a:cubicBezTo>
                      <a:cubicBezTo>
                        <a:pt x="47" y="52"/>
                        <a:pt x="59" y="41"/>
                        <a:pt x="56" y="35"/>
                      </a:cubicBezTo>
                      <a:cubicBezTo>
                        <a:pt x="56" y="32"/>
                        <a:pt x="43" y="40"/>
                        <a:pt x="39" y="41"/>
                      </a:cubicBezTo>
                      <a:cubicBezTo>
                        <a:pt x="35" y="42"/>
                        <a:pt x="30" y="41"/>
                        <a:pt x="29" y="39"/>
                      </a:cubicBezTo>
                      <a:cubicBezTo>
                        <a:pt x="28" y="31"/>
                        <a:pt x="27" y="27"/>
                        <a:pt x="36" y="27"/>
                      </a:cubicBezTo>
                      <a:cubicBezTo>
                        <a:pt x="42" y="25"/>
                        <a:pt x="44" y="15"/>
                        <a:pt x="51" y="17"/>
                      </a:cubicBezTo>
                      <a:cubicBezTo>
                        <a:pt x="58" y="17"/>
                        <a:pt x="72" y="29"/>
                        <a:pt x="78" y="30"/>
                      </a:cubicBezTo>
                      <a:cubicBezTo>
                        <a:pt x="84" y="28"/>
                        <a:pt x="86" y="24"/>
                        <a:pt x="90" y="21"/>
                      </a:cubicBezTo>
                      <a:cubicBezTo>
                        <a:pt x="88" y="16"/>
                        <a:pt x="85" y="12"/>
                        <a:pt x="82" y="9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123"/>
                <p:cNvSpPr>
                  <a:spLocks/>
                </p:cNvSpPr>
                <p:nvPr/>
              </p:nvSpPr>
              <p:spPr bwMode="gray">
                <a:xfrm>
                  <a:off x="2440" y="2537"/>
                  <a:ext cx="63" cy="51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6" y="10"/>
                    </a:cxn>
                    <a:cxn ang="0">
                      <a:pos x="7" y="17"/>
                    </a:cxn>
                    <a:cxn ang="0">
                      <a:pos x="0" y="32"/>
                    </a:cxn>
                    <a:cxn ang="0">
                      <a:pos x="24" y="30"/>
                    </a:cxn>
                    <a:cxn ang="0">
                      <a:pos x="36" y="48"/>
                    </a:cxn>
                    <a:cxn ang="0">
                      <a:pos x="51" y="32"/>
                    </a:cxn>
                    <a:cxn ang="0">
                      <a:pos x="63" y="30"/>
                    </a:cxn>
                    <a:cxn ang="0">
                      <a:pos x="59" y="13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63" h="51">
                      <a:moveTo>
                        <a:pt x="40" y="0"/>
                      </a:moveTo>
                      <a:cubicBezTo>
                        <a:pt x="34" y="3"/>
                        <a:pt x="22" y="7"/>
                        <a:pt x="16" y="10"/>
                      </a:cubicBezTo>
                      <a:cubicBezTo>
                        <a:pt x="13" y="12"/>
                        <a:pt x="10" y="15"/>
                        <a:pt x="7" y="17"/>
                      </a:cubicBezTo>
                      <a:cubicBezTo>
                        <a:pt x="2" y="27"/>
                        <a:pt x="3" y="14"/>
                        <a:pt x="0" y="32"/>
                      </a:cubicBezTo>
                      <a:cubicBezTo>
                        <a:pt x="3" y="34"/>
                        <a:pt x="18" y="27"/>
                        <a:pt x="24" y="30"/>
                      </a:cubicBezTo>
                      <a:cubicBezTo>
                        <a:pt x="23" y="37"/>
                        <a:pt x="26" y="45"/>
                        <a:pt x="36" y="48"/>
                      </a:cubicBezTo>
                      <a:cubicBezTo>
                        <a:pt x="45" y="51"/>
                        <a:pt x="41" y="35"/>
                        <a:pt x="51" y="32"/>
                      </a:cubicBezTo>
                      <a:cubicBezTo>
                        <a:pt x="56" y="32"/>
                        <a:pt x="57" y="33"/>
                        <a:pt x="63" y="30"/>
                      </a:cubicBezTo>
                      <a:cubicBezTo>
                        <a:pt x="63" y="23"/>
                        <a:pt x="62" y="19"/>
                        <a:pt x="59" y="13"/>
                      </a:cubicBezTo>
                      <a:cubicBezTo>
                        <a:pt x="55" y="8"/>
                        <a:pt x="47" y="0"/>
                        <a:pt x="40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Freeform 124"/>
                <p:cNvSpPr>
                  <a:spLocks/>
                </p:cNvSpPr>
                <p:nvPr/>
              </p:nvSpPr>
              <p:spPr bwMode="gray">
                <a:xfrm>
                  <a:off x="2417" y="2410"/>
                  <a:ext cx="39" cy="102"/>
                </a:xfrm>
                <a:custGeom>
                  <a:avLst/>
                  <a:gdLst/>
                  <a:ahLst/>
                  <a:cxnLst>
                    <a:cxn ang="0">
                      <a:pos x="6" y="11"/>
                    </a:cxn>
                    <a:cxn ang="0">
                      <a:pos x="0" y="44"/>
                    </a:cxn>
                    <a:cxn ang="0">
                      <a:pos x="3" y="75"/>
                    </a:cxn>
                    <a:cxn ang="0">
                      <a:pos x="18" y="102"/>
                    </a:cxn>
                    <a:cxn ang="0">
                      <a:pos x="27" y="86"/>
                    </a:cxn>
                    <a:cxn ang="0">
                      <a:pos x="39" y="6"/>
                    </a:cxn>
                    <a:cxn ang="0">
                      <a:pos x="15" y="0"/>
                    </a:cxn>
                    <a:cxn ang="0">
                      <a:pos x="6" y="11"/>
                    </a:cxn>
                  </a:cxnLst>
                  <a:rect l="0" t="0" r="r" b="b"/>
                  <a:pathLst>
                    <a:path w="39" h="102">
                      <a:moveTo>
                        <a:pt x="6" y="11"/>
                      </a:moveTo>
                      <a:lnTo>
                        <a:pt x="0" y="44"/>
                      </a:lnTo>
                      <a:lnTo>
                        <a:pt x="3" y="75"/>
                      </a:lnTo>
                      <a:lnTo>
                        <a:pt x="18" y="102"/>
                      </a:lnTo>
                      <a:lnTo>
                        <a:pt x="27" y="86"/>
                      </a:lnTo>
                      <a:lnTo>
                        <a:pt x="39" y="6"/>
                      </a:lnTo>
                      <a:lnTo>
                        <a:pt x="15" y="0"/>
                      </a:lnTo>
                      <a:lnTo>
                        <a:pt x="6" y="11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Freeform 125"/>
                <p:cNvSpPr>
                  <a:spLocks/>
                </p:cNvSpPr>
                <p:nvPr/>
              </p:nvSpPr>
              <p:spPr bwMode="gray">
                <a:xfrm>
                  <a:off x="2097" y="2587"/>
                  <a:ext cx="145" cy="153"/>
                </a:xfrm>
                <a:custGeom>
                  <a:avLst/>
                  <a:gdLst/>
                  <a:ahLst/>
                  <a:cxnLst>
                    <a:cxn ang="0">
                      <a:pos x="138" y="110"/>
                    </a:cxn>
                    <a:cxn ang="0">
                      <a:pos x="123" y="96"/>
                    </a:cxn>
                    <a:cxn ang="0">
                      <a:pos x="98" y="60"/>
                    </a:cxn>
                    <a:cxn ang="0">
                      <a:pos x="59" y="33"/>
                    </a:cxn>
                    <a:cxn ang="0">
                      <a:pos x="33" y="2"/>
                    </a:cxn>
                    <a:cxn ang="0">
                      <a:pos x="11" y="0"/>
                    </a:cxn>
                    <a:cxn ang="0">
                      <a:pos x="0" y="3"/>
                    </a:cxn>
                    <a:cxn ang="0">
                      <a:pos x="27" y="32"/>
                    </a:cxn>
                    <a:cxn ang="0">
                      <a:pos x="86" y="119"/>
                    </a:cxn>
                    <a:cxn ang="0">
                      <a:pos x="113" y="144"/>
                    </a:cxn>
                    <a:cxn ang="0">
                      <a:pos x="135" y="153"/>
                    </a:cxn>
                    <a:cxn ang="0">
                      <a:pos x="145" y="135"/>
                    </a:cxn>
                    <a:cxn ang="0">
                      <a:pos x="138" y="110"/>
                    </a:cxn>
                  </a:cxnLst>
                  <a:rect l="0" t="0" r="r" b="b"/>
                  <a:pathLst>
                    <a:path w="145" h="153">
                      <a:moveTo>
                        <a:pt x="138" y="110"/>
                      </a:moveTo>
                      <a:lnTo>
                        <a:pt x="123" y="96"/>
                      </a:lnTo>
                      <a:lnTo>
                        <a:pt x="98" y="60"/>
                      </a:lnTo>
                      <a:lnTo>
                        <a:pt x="59" y="33"/>
                      </a:lnTo>
                      <a:lnTo>
                        <a:pt x="33" y="2"/>
                      </a:lnTo>
                      <a:lnTo>
                        <a:pt x="11" y="0"/>
                      </a:lnTo>
                      <a:lnTo>
                        <a:pt x="0" y="3"/>
                      </a:lnTo>
                      <a:lnTo>
                        <a:pt x="27" y="32"/>
                      </a:lnTo>
                      <a:lnTo>
                        <a:pt x="86" y="119"/>
                      </a:lnTo>
                      <a:lnTo>
                        <a:pt x="113" y="144"/>
                      </a:lnTo>
                      <a:lnTo>
                        <a:pt x="135" y="153"/>
                      </a:lnTo>
                      <a:lnTo>
                        <a:pt x="145" y="135"/>
                      </a:lnTo>
                      <a:lnTo>
                        <a:pt x="138" y="110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126"/>
                <p:cNvSpPr>
                  <a:spLocks/>
                </p:cNvSpPr>
                <p:nvPr/>
              </p:nvSpPr>
              <p:spPr bwMode="gray">
                <a:xfrm>
                  <a:off x="2382" y="2515"/>
                  <a:ext cx="38" cy="30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17" y="30"/>
                    </a:cxn>
                    <a:cxn ang="0">
                      <a:pos x="32" y="15"/>
                    </a:cxn>
                    <a:cxn ang="0">
                      <a:pos x="38" y="0"/>
                    </a:cxn>
                    <a:cxn ang="0">
                      <a:pos x="20" y="3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8" h="30">
                      <a:moveTo>
                        <a:pt x="0" y="24"/>
                      </a:moveTo>
                      <a:lnTo>
                        <a:pt x="17" y="30"/>
                      </a:lnTo>
                      <a:lnTo>
                        <a:pt x="32" y="15"/>
                      </a:lnTo>
                      <a:lnTo>
                        <a:pt x="38" y="0"/>
                      </a:lnTo>
                      <a:lnTo>
                        <a:pt x="20" y="3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127"/>
                <p:cNvSpPr>
                  <a:spLocks/>
                </p:cNvSpPr>
                <p:nvPr/>
              </p:nvSpPr>
              <p:spPr bwMode="gray">
                <a:xfrm>
                  <a:off x="2234" y="2737"/>
                  <a:ext cx="120" cy="35"/>
                </a:xfrm>
                <a:custGeom>
                  <a:avLst/>
                  <a:gdLst/>
                  <a:ahLst/>
                  <a:cxnLst>
                    <a:cxn ang="0">
                      <a:pos x="0" y="12"/>
                    </a:cxn>
                    <a:cxn ang="0">
                      <a:pos x="18" y="27"/>
                    </a:cxn>
                    <a:cxn ang="0">
                      <a:pos x="60" y="27"/>
                    </a:cxn>
                    <a:cxn ang="0">
                      <a:pos x="93" y="33"/>
                    </a:cxn>
                    <a:cxn ang="0">
                      <a:pos x="120" y="35"/>
                    </a:cxn>
                    <a:cxn ang="0">
                      <a:pos x="120" y="27"/>
                    </a:cxn>
                    <a:cxn ang="0">
                      <a:pos x="78" y="6"/>
                    </a:cxn>
                    <a:cxn ang="0">
                      <a:pos x="49" y="5"/>
                    </a:cxn>
                    <a:cxn ang="0">
                      <a:pos x="15" y="0"/>
                    </a:cxn>
                    <a:cxn ang="0">
                      <a:pos x="0" y="12"/>
                    </a:cxn>
                  </a:cxnLst>
                  <a:rect l="0" t="0" r="r" b="b"/>
                  <a:pathLst>
                    <a:path w="120" h="35">
                      <a:moveTo>
                        <a:pt x="0" y="12"/>
                      </a:moveTo>
                      <a:lnTo>
                        <a:pt x="18" y="27"/>
                      </a:lnTo>
                      <a:lnTo>
                        <a:pt x="60" y="27"/>
                      </a:lnTo>
                      <a:lnTo>
                        <a:pt x="93" y="33"/>
                      </a:lnTo>
                      <a:lnTo>
                        <a:pt x="120" y="35"/>
                      </a:lnTo>
                      <a:lnTo>
                        <a:pt x="120" y="27"/>
                      </a:lnTo>
                      <a:lnTo>
                        <a:pt x="78" y="6"/>
                      </a:lnTo>
                      <a:lnTo>
                        <a:pt x="49" y="5"/>
                      </a:lnTo>
                      <a:lnTo>
                        <a:pt x="15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mpd="sng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128"/>
                <p:cNvSpPr>
                  <a:spLocks/>
                </p:cNvSpPr>
                <p:nvPr/>
              </p:nvSpPr>
              <p:spPr bwMode="gray">
                <a:xfrm rot="1828510">
                  <a:off x="2489" y="2179"/>
                  <a:ext cx="11" cy="18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0" y="13"/>
                    </a:cxn>
                    <a:cxn ang="0">
                      <a:pos x="12" y="24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4" h="25">
                      <a:moveTo>
                        <a:pt x="6" y="0"/>
                      </a:moveTo>
                      <a:cubicBezTo>
                        <a:pt x="4" y="5"/>
                        <a:pt x="3" y="9"/>
                        <a:pt x="0" y="13"/>
                      </a:cubicBezTo>
                      <a:cubicBezTo>
                        <a:pt x="1" y="24"/>
                        <a:pt x="1" y="25"/>
                        <a:pt x="12" y="24"/>
                      </a:cubicBezTo>
                      <a:cubicBezTo>
                        <a:pt x="14" y="12"/>
                        <a:pt x="8" y="10"/>
                        <a:pt x="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635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Freeform 129"/>
                <p:cNvSpPr>
                  <a:spLocks/>
                </p:cNvSpPr>
                <p:nvPr/>
              </p:nvSpPr>
              <p:spPr bwMode="gray">
                <a:xfrm>
                  <a:off x="1103" y="1035"/>
                  <a:ext cx="117" cy="228"/>
                </a:xfrm>
                <a:custGeom>
                  <a:avLst/>
                  <a:gdLst/>
                  <a:ahLst/>
                  <a:cxnLst>
                    <a:cxn ang="0">
                      <a:pos x="58" y="34"/>
                    </a:cxn>
                    <a:cxn ang="0">
                      <a:pos x="40" y="24"/>
                    </a:cxn>
                    <a:cxn ang="0">
                      <a:pos x="30" y="39"/>
                    </a:cxn>
                    <a:cxn ang="0">
                      <a:pos x="15" y="19"/>
                    </a:cxn>
                    <a:cxn ang="0">
                      <a:pos x="0" y="25"/>
                    </a:cxn>
                    <a:cxn ang="0">
                      <a:pos x="9" y="93"/>
                    </a:cxn>
                    <a:cxn ang="0">
                      <a:pos x="30" y="117"/>
                    </a:cxn>
                    <a:cxn ang="0">
                      <a:pos x="52" y="102"/>
                    </a:cxn>
                    <a:cxn ang="0">
                      <a:pos x="69" y="109"/>
                    </a:cxn>
                    <a:cxn ang="0">
                      <a:pos x="36" y="139"/>
                    </a:cxn>
                    <a:cxn ang="0">
                      <a:pos x="48" y="156"/>
                    </a:cxn>
                    <a:cxn ang="0">
                      <a:pos x="37" y="171"/>
                    </a:cxn>
                    <a:cxn ang="0">
                      <a:pos x="72" y="220"/>
                    </a:cxn>
                    <a:cxn ang="0">
                      <a:pos x="96" y="151"/>
                    </a:cxn>
                    <a:cxn ang="0">
                      <a:pos x="105" y="123"/>
                    </a:cxn>
                    <a:cxn ang="0">
                      <a:pos x="114" y="84"/>
                    </a:cxn>
                    <a:cxn ang="0">
                      <a:pos x="108" y="57"/>
                    </a:cxn>
                    <a:cxn ang="0">
                      <a:pos x="102" y="27"/>
                    </a:cxn>
                    <a:cxn ang="0">
                      <a:pos x="79" y="4"/>
                    </a:cxn>
                    <a:cxn ang="0">
                      <a:pos x="63" y="7"/>
                    </a:cxn>
                    <a:cxn ang="0">
                      <a:pos x="58" y="34"/>
                    </a:cxn>
                  </a:cxnLst>
                  <a:rect l="0" t="0" r="r" b="b"/>
                  <a:pathLst>
                    <a:path w="117" h="228">
                      <a:moveTo>
                        <a:pt x="58" y="34"/>
                      </a:moveTo>
                      <a:cubicBezTo>
                        <a:pt x="51" y="35"/>
                        <a:pt x="45" y="23"/>
                        <a:pt x="40" y="24"/>
                      </a:cubicBezTo>
                      <a:cubicBezTo>
                        <a:pt x="35" y="25"/>
                        <a:pt x="34" y="40"/>
                        <a:pt x="30" y="39"/>
                      </a:cubicBezTo>
                      <a:cubicBezTo>
                        <a:pt x="26" y="38"/>
                        <a:pt x="20" y="21"/>
                        <a:pt x="15" y="19"/>
                      </a:cubicBezTo>
                      <a:cubicBezTo>
                        <a:pt x="10" y="17"/>
                        <a:pt x="1" y="13"/>
                        <a:pt x="0" y="25"/>
                      </a:cubicBezTo>
                      <a:cubicBezTo>
                        <a:pt x="5" y="29"/>
                        <a:pt x="4" y="99"/>
                        <a:pt x="9" y="93"/>
                      </a:cubicBezTo>
                      <a:cubicBezTo>
                        <a:pt x="11" y="93"/>
                        <a:pt x="34" y="110"/>
                        <a:pt x="30" y="117"/>
                      </a:cubicBezTo>
                      <a:cubicBezTo>
                        <a:pt x="27" y="122"/>
                        <a:pt x="52" y="102"/>
                        <a:pt x="52" y="102"/>
                      </a:cubicBezTo>
                      <a:cubicBezTo>
                        <a:pt x="50" y="103"/>
                        <a:pt x="69" y="105"/>
                        <a:pt x="69" y="109"/>
                      </a:cubicBezTo>
                      <a:cubicBezTo>
                        <a:pt x="70" y="114"/>
                        <a:pt x="39" y="131"/>
                        <a:pt x="36" y="139"/>
                      </a:cubicBezTo>
                      <a:cubicBezTo>
                        <a:pt x="33" y="147"/>
                        <a:pt x="48" y="151"/>
                        <a:pt x="48" y="156"/>
                      </a:cubicBezTo>
                      <a:cubicBezTo>
                        <a:pt x="45" y="173"/>
                        <a:pt x="31" y="178"/>
                        <a:pt x="37" y="171"/>
                      </a:cubicBezTo>
                      <a:cubicBezTo>
                        <a:pt x="44" y="163"/>
                        <a:pt x="60" y="228"/>
                        <a:pt x="72" y="220"/>
                      </a:cubicBezTo>
                      <a:cubicBezTo>
                        <a:pt x="90" y="219"/>
                        <a:pt x="90" y="156"/>
                        <a:pt x="96" y="151"/>
                      </a:cubicBezTo>
                      <a:cubicBezTo>
                        <a:pt x="102" y="151"/>
                        <a:pt x="101" y="128"/>
                        <a:pt x="105" y="123"/>
                      </a:cubicBezTo>
                      <a:cubicBezTo>
                        <a:pt x="106" y="111"/>
                        <a:pt x="117" y="94"/>
                        <a:pt x="114" y="84"/>
                      </a:cubicBezTo>
                      <a:cubicBezTo>
                        <a:pt x="113" y="80"/>
                        <a:pt x="108" y="57"/>
                        <a:pt x="108" y="57"/>
                      </a:cubicBezTo>
                      <a:cubicBezTo>
                        <a:pt x="106" y="48"/>
                        <a:pt x="107" y="36"/>
                        <a:pt x="102" y="27"/>
                      </a:cubicBezTo>
                      <a:cubicBezTo>
                        <a:pt x="100" y="22"/>
                        <a:pt x="85" y="7"/>
                        <a:pt x="79" y="4"/>
                      </a:cubicBezTo>
                      <a:cubicBezTo>
                        <a:pt x="73" y="1"/>
                        <a:pt x="66" y="2"/>
                        <a:pt x="63" y="7"/>
                      </a:cubicBezTo>
                      <a:cubicBezTo>
                        <a:pt x="58" y="0"/>
                        <a:pt x="66" y="30"/>
                        <a:pt x="58" y="34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Freeform 130"/>
                <p:cNvSpPr>
                  <a:spLocks/>
                </p:cNvSpPr>
                <p:nvPr/>
              </p:nvSpPr>
              <p:spPr bwMode="gray">
                <a:xfrm>
                  <a:off x="1217" y="1161"/>
                  <a:ext cx="61" cy="54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6" y="16"/>
                    </a:cxn>
                    <a:cxn ang="0">
                      <a:pos x="36" y="51"/>
                    </a:cxn>
                    <a:cxn ang="0">
                      <a:pos x="51" y="33"/>
                    </a:cxn>
                    <a:cxn ang="0">
                      <a:pos x="54" y="25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61" h="54">
                      <a:moveTo>
                        <a:pt x="19" y="0"/>
                      </a:moveTo>
                      <a:cubicBezTo>
                        <a:pt x="16" y="9"/>
                        <a:pt x="14" y="13"/>
                        <a:pt x="6" y="16"/>
                      </a:cubicBezTo>
                      <a:cubicBezTo>
                        <a:pt x="0" y="24"/>
                        <a:pt x="29" y="50"/>
                        <a:pt x="36" y="51"/>
                      </a:cubicBezTo>
                      <a:cubicBezTo>
                        <a:pt x="43" y="54"/>
                        <a:pt x="48" y="37"/>
                        <a:pt x="51" y="33"/>
                      </a:cubicBezTo>
                      <a:cubicBezTo>
                        <a:pt x="54" y="29"/>
                        <a:pt x="59" y="30"/>
                        <a:pt x="54" y="25"/>
                      </a:cubicBezTo>
                      <a:cubicBezTo>
                        <a:pt x="61" y="22"/>
                        <a:pt x="19" y="2"/>
                        <a:pt x="19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Freeform 131"/>
                <p:cNvSpPr>
                  <a:spLocks/>
                </p:cNvSpPr>
                <p:nvPr/>
              </p:nvSpPr>
              <p:spPr bwMode="gray">
                <a:xfrm rot="-840682">
                  <a:off x="1616" y="1186"/>
                  <a:ext cx="141" cy="188"/>
                </a:xfrm>
                <a:custGeom>
                  <a:avLst/>
                  <a:gdLst/>
                  <a:ahLst/>
                  <a:cxnLst>
                    <a:cxn ang="0">
                      <a:pos x="171" y="4"/>
                    </a:cxn>
                    <a:cxn ang="0">
                      <a:pos x="185" y="4"/>
                    </a:cxn>
                    <a:cxn ang="0">
                      <a:pos x="189" y="16"/>
                    </a:cxn>
                    <a:cxn ang="0">
                      <a:pos x="187" y="24"/>
                    </a:cxn>
                    <a:cxn ang="0">
                      <a:pos x="131" y="44"/>
                    </a:cxn>
                    <a:cxn ang="0">
                      <a:pos x="109" y="58"/>
                    </a:cxn>
                    <a:cxn ang="0">
                      <a:pos x="97" y="62"/>
                    </a:cxn>
                    <a:cxn ang="0">
                      <a:pos x="71" y="82"/>
                    </a:cxn>
                    <a:cxn ang="0">
                      <a:pos x="75" y="92"/>
                    </a:cxn>
                    <a:cxn ang="0">
                      <a:pos x="83" y="116"/>
                    </a:cxn>
                    <a:cxn ang="0">
                      <a:pos x="107" y="126"/>
                    </a:cxn>
                    <a:cxn ang="0">
                      <a:pos x="93" y="140"/>
                    </a:cxn>
                    <a:cxn ang="0">
                      <a:pos x="83" y="130"/>
                    </a:cxn>
                    <a:cxn ang="0">
                      <a:pos x="71" y="134"/>
                    </a:cxn>
                    <a:cxn ang="0">
                      <a:pos x="21" y="122"/>
                    </a:cxn>
                    <a:cxn ang="0">
                      <a:pos x="19" y="106"/>
                    </a:cxn>
                    <a:cxn ang="0">
                      <a:pos x="47" y="90"/>
                    </a:cxn>
                    <a:cxn ang="0">
                      <a:pos x="51" y="76"/>
                    </a:cxn>
                    <a:cxn ang="0">
                      <a:pos x="47" y="64"/>
                    </a:cxn>
                    <a:cxn ang="0">
                      <a:pos x="73" y="46"/>
                    </a:cxn>
                    <a:cxn ang="0">
                      <a:pos x="97" y="36"/>
                    </a:cxn>
                    <a:cxn ang="0">
                      <a:pos x="113" y="24"/>
                    </a:cxn>
                    <a:cxn ang="0">
                      <a:pos x="171" y="4"/>
                    </a:cxn>
                  </a:cxnLst>
                  <a:rect l="0" t="0" r="r" b="b"/>
                  <a:pathLst>
                    <a:path w="189" h="144">
                      <a:moveTo>
                        <a:pt x="171" y="4"/>
                      </a:moveTo>
                      <a:cubicBezTo>
                        <a:pt x="174" y="3"/>
                        <a:pt x="182" y="0"/>
                        <a:pt x="185" y="4"/>
                      </a:cubicBezTo>
                      <a:cubicBezTo>
                        <a:pt x="187" y="7"/>
                        <a:pt x="189" y="16"/>
                        <a:pt x="189" y="16"/>
                      </a:cubicBezTo>
                      <a:cubicBezTo>
                        <a:pt x="188" y="19"/>
                        <a:pt x="189" y="22"/>
                        <a:pt x="187" y="24"/>
                      </a:cubicBezTo>
                      <a:cubicBezTo>
                        <a:pt x="175" y="34"/>
                        <a:pt x="146" y="34"/>
                        <a:pt x="131" y="44"/>
                      </a:cubicBezTo>
                      <a:cubicBezTo>
                        <a:pt x="125" y="53"/>
                        <a:pt x="120" y="54"/>
                        <a:pt x="109" y="58"/>
                      </a:cubicBezTo>
                      <a:cubicBezTo>
                        <a:pt x="105" y="59"/>
                        <a:pt x="97" y="62"/>
                        <a:pt x="97" y="62"/>
                      </a:cubicBezTo>
                      <a:cubicBezTo>
                        <a:pt x="88" y="76"/>
                        <a:pt x="83" y="74"/>
                        <a:pt x="71" y="82"/>
                      </a:cubicBezTo>
                      <a:cubicBezTo>
                        <a:pt x="66" y="98"/>
                        <a:pt x="70" y="78"/>
                        <a:pt x="75" y="92"/>
                      </a:cubicBezTo>
                      <a:cubicBezTo>
                        <a:pt x="81" y="108"/>
                        <a:pt x="71" y="108"/>
                        <a:pt x="83" y="116"/>
                      </a:cubicBezTo>
                      <a:cubicBezTo>
                        <a:pt x="90" y="121"/>
                        <a:pt x="107" y="126"/>
                        <a:pt x="107" y="126"/>
                      </a:cubicBezTo>
                      <a:cubicBezTo>
                        <a:pt x="105" y="139"/>
                        <a:pt x="106" y="144"/>
                        <a:pt x="93" y="140"/>
                      </a:cubicBezTo>
                      <a:cubicBezTo>
                        <a:pt x="91" y="137"/>
                        <a:pt x="87" y="130"/>
                        <a:pt x="83" y="130"/>
                      </a:cubicBezTo>
                      <a:cubicBezTo>
                        <a:pt x="79" y="130"/>
                        <a:pt x="71" y="134"/>
                        <a:pt x="71" y="134"/>
                      </a:cubicBezTo>
                      <a:cubicBezTo>
                        <a:pt x="52" y="129"/>
                        <a:pt x="42" y="124"/>
                        <a:pt x="21" y="122"/>
                      </a:cubicBezTo>
                      <a:cubicBezTo>
                        <a:pt x="14" y="115"/>
                        <a:pt x="0" y="102"/>
                        <a:pt x="19" y="106"/>
                      </a:cubicBezTo>
                      <a:cubicBezTo>
                        <a:pt x="29" y="91"/>
                        <a:pt x="26" y="93"/>
                        <a:pt x="47" y="90"/>
                      </a:cubicBezTo>
                      <a:cubicBezTo>
                        <a:pt x="55" y="84"/>
                        <a:pt x="54" y="88"/>
                        <a:pt x="51" y="76"/>
                      </a:cubicBezTo>
                      <a:cubicBezTo>
                        <a:pt x="50" y="72"/>
                        <a:pt x="47" y="64"/>
                        <a:pt x="47" y="64"/>
                      </a:cubicBezTo>
                      <a:cubicBezTo>
                        <a:pt x="50" y="41"/>
                        <a:pt x="50" y="43"/>
                        <a:pt x="73" y="46"/>
                      </a:cubicBezTo>
                      <a:cubicBezTo>
                        <a:pt x="82" y="45"/>
                        <a:pt x="97" y="36"/>
                        <a:pt x="97" y="36"/>
                      </a:cubicBezTo>
                      <a:cubicBezTo>
                        <a:pt x="102" y="29"/>
                        <a:pt x="105" y="27"/>
                        <a:pt x="113" y="24"/>
                      </a:cubicBezTo>
                      <a:cubicBezTo>
                        <a:pt x="134" y="27"/>
                        <a:pt x="161" y="25"/>
                        <a:pt x="171" y="4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Freeform 132"/>
                <p:cNvSpPr>
                  <a:spLocks/>
                </p:cNvSpPr>
                <p:nvPr/>
              </p:nvSpPr>
              <p:spPr bwMode="gray">
                <a:xfrm>
                  <a:off x="1471" y="1019"/>
                  <a:ext cx="121" cy="76"/>
                </a:xfrm>
                <a:custGeom>
                  <a:avLst/>
                  <a:gdLst/>
                  <a:ahLst/>
                  <a:cxnLst>
                    <a:cxn ang="0">
                      <a:pos x="28" y="19"/>
                    </a:cxn>
                    <a:cxn ang="0">
                      <a:pos x="50" y="2"/>
                    </a:cxn>
                    <a:cxn ang="0">
                      <a:pos x="76" y="7"/>
                    </a:cxn>
                    <a:cxn ang="0">
                      <a:pos x="62" y="29"/>
                    </a:cxn>
                    <a:cxn ang="0">
                      <a:pos x="89" y="29"/>
                    </a:cxn>
                    <a:cxn ang="0">
                      <a:pos x="121" y="23"/>
                    </a:cxn>
                    <a:cxn ang="0">
                      <a:pos x="101" y="49"/>
                    </a:cxn>
                    <a:cxn ang="0">
                      <a:pos x="80" y="76"/>
                    </a:cxn>
                    <a:cxn ang="0">
                      <a:pos x="52" y="47"/>
                    </a:cxn>
                    <a:cxn ang="0">
                      <a:pos x="26" y="46"/>
                    </a:cxn>
                    <a:cxn ang="0">
                      <a:pos x="8" y="35"/>
                    </a:cxn>
                    <a:cxn ang="0">
                      <a:pos x="28" y="19"/>
                    </a:cxn>
                  </a:cxnLst>
                  <a:rect l="0" t="0" r="r" b="b"/>
                  <a:pathLst>
                    <a:path w="121" h="76">
                      <a:moveTo>
                        <a:pt x="28" y="19"/>
                      </a:moveTo>
                      <a:cubicBezTo>
                        <a:pt x="35" y="16"/>
                        <a:pt x="35" y="1"/>
                        <a:pt x="50" y="2"/>
                      </a:cubicBezTo>
                      <a:cubicBezTo>
                        <a:pt x="58" y="0"/>
                        <a:pt x="74" y="3"/>
                        <a:pt x="76" y="7"/>
                      </a:cubicBezTo>
                      <a:cubicBezTo>
                        <a:pt x="78" y="11"/>
                        <a:pt x="60" y="25"/>
                        <a:pt x="62" y="29"/>
                      </a:cubicBezTo>
                      <a:cubicBezTo>
                        <a:pt x="64" y="33"/>
                        <a:pt x="79" y="30"/>
                        <a:pt x="89" y="29"/>
                      </a:cubicBezTo>
                      <a:cubicBezTo>
                        <a:pt x="99" y="28"/>
                        <a:pt x="119" y="20"/>
                        <a:pt x="121" y="23"/>
                      </a:cubicBezTo>
                      <a:cubicBezTo>
                        <a:pt x="118" y="28"/>
                        <a:pt x="107" y="48"/>
                        <a:pt x="101" y="49"/>
                      </a:cubicBezTo>
                      <a:cubicBezTo>
                        <a:pt x="98" y="60"/>
                        <a:pt x="87" y="72"/>
                        <a:pt x="80" y="76"/>
                      </a:cubicBezTo>
                      <a:cubicBezTo>
                        <a:pt x="74" y="75"/>
                        <a:pt x="58" y="47"/>
                        <a:pt x="52" y="47"/>
                      </a:cubicBezTo>
                      <a:cubicBezTo>
                        <a:pt x="51" y="47"/>
                        <a:pt x="25" y="48"/>
                        <a:pt x="26" y="46"/>
                      </a:cubicBezTo>
                      <a:cubicBezTo>
                        <a:pt x="14" y="43"/>
                        <a:pt x="0" y="37"/>
                        <a:pt x="8" y="35"/>
                      </a:cubicBezTo>
                      <a:cubicBezTo>
                        <a:pt x="12" y="28"/>
                        <a:pt x="22" y="25"/>
                        <a:pt x="28" y="19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Freeform 133"/>
                <p:cNvSpPr>
                  <a:spLocks/>
                </p:cNvSpPr>
                <p:nvPr/>
              </p:nvSpPr>
              <p:spPr bwMode="gray">
                <a:xfrm>
                  <a:off x="1193" y="999"/>
                  <a:ext cx="129" cy="100"/>
                </a:xfrm>
                <a:custGeom>
                  <a:avLst/>
                  <a:gdLst/>
                  <a:ahLst/>
                  <a:cxnLst>
                    <a:cxn ang="0">
                      <a:pos x="16" y="54"/>
                    </a:cxn>
                    <a:cxn ang="0">
                      <a:pos x="24" y="67"/>
                    </a:cxn>
                    <a:cxn ang="0">
                      <a:pos x="34" y="93"/>
                    </a:cxn>
                    <a:cxn ang="0">
                      <a:pos x="64" y="87"/>
                    </a:cxn>
                    <a:cxn ang="0">
                      <a:pos x="85" y="93"/>
                    </a:cxn>
                    <a:cxn ang="0">
                      <a:pos x="123" y="45"/>
                    </a:cxn>
                    <a:cxn ang="0">
                      <a:pos x="118" y="24"/>
                    </a:cxn>
                    <a:cxn ang="0">
                      <a:pos x="58" y="4"/>
                    </a:cxn>
                    <a:cxn ang="0">
                      <a:pos x="48" y="10"/>
                    </a:cxn>
                    <a:cxn ang="0">
                      <a:pos x="19" y="1"/>
                    </a:cxn>
                    <a:cxn ang="0">
                      <a:pos x="16" y="19"/>
                    </a:cxn>
                    <a:cxn ang="0">
                      <a:pos x="0" y="31"/>
                    </a:cxn>
                    <a:cxn ang="0">
                      <a:pos x="16" y="54"/>
                    </a:cxn>
                  </a:cxnLst>
                  <a:rect l="0" t="0" r="r" b="b"/>
                  <a:pathLst>
                    <a:path w="129" h="100">
                      <a:moveTo>
                        <a:pt x="16" y="54"/>
                      </a:moveTo>
                      <a:cubicBezTo>
                        <a:pt x="13" y="63"/>
                        <a:pt x="32" y="64"/>
                        <a:pt x="24" y="67"/>
                      </a:cubicBezTo>
                      <a:cubicBezTo>
                        <a:pt x="24" y="71"/>
                        <a:pt x="27" y="90"/>
                        <a:pt x="34" y="93"/>
                      </a:cubicBezTo>
                      <a:cubicBezTo>
                        <a:pt x="41" y="96"/>
                        <a:pt x="56" y="87"/>
                        <a:pt x="64" y="87"/>
                      </a:cubicBezTo>
                      <a:cubicBezTo>
                        <a:pt x="71" y="90"/>
                        <a:pt x="75" y="100"/>
                        <a:pt x="85" y="93"/>
                      </a:cubicBezTo>
                      <a:cubicBezTo>
                        <a:pt x="95" y="86"/>
                        <a:pt x="118" y="56"/>
                        <a:pt x="123" y="45"/>
                      </a:cubicBezTo>
                      <a:cubicBezTo>
                        <a:pt x="128" y="34"/>
                        <a:pt x="129" y="31"/>
                        <a:pt x="118" y="24"/>
                      </a:cubicBezTo>
                      <a:cubicBezTo>
                        <a:pt x="96" y="27"/>
                        <a:pt x="71" y="0"/>
                        <a:pt x="58" y="4"/>
                      </a:cubicBezTo>
                      <a:cubicBezTo>
                        <a:pt x="46" y="2"/>
                        <a:pt x="54" y="10"/>
                        <a:pt x="48" y="10"/>
                      </a:cubicBezTo>
                      <a:cubicBezTo>
                        <a:pt x="42" y="10"/>
                        <a:pt x="24" y="0"/>
                        <a:pt x="19" y="1"/>
                      </a:cubicBezTo>
                      <a:cubicBezTo>
                        <a:pt x="14" y="2"/>
                        <a:pt x="19" y="14"/>
                        <a:pt x="16" y="19"/>
                      </a:cubicBezTo>
                      <a:cubicBezTo>
                        <a:pt x="13" y="24"/>
                        <a:pt x="0" y="25"/>
                        <a:pt x="0" y="31"/>
                      </a:cubicBezTo>
                      <a:cubicBezTo>
                        <a:pt x="0" y="37"/>
                        <a:pt x="13" y="49"/>
                        <a:pt x="16" y="54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" name="Group 134"/>
              <p:cNvGrpSpPr>
                <a:grpSpLocks/>
              </p:cNvGrpSpPr>
              <p:nvPr/>
            </p:nvGrpSpPr>
            <p:grpSpPr bwMode="auto">
              <a:xfrm>
                <a:off x="3356" y="912"/>
                <a:ext cx="1851" cy="2746"/>
                <a:chOff x="3356" y="912"/>
                <a:chExt cx="1851" cy="2746"/>
              </a:xfrm>
            </p:grpSpPr>
            <p:sp>
              <p:nvSpPr>
                <p:cNvPr id="33" name="Freeform 135"/>
                <p:cNvSpPr>
                  <a:spLocks/>
                </p:cNvSpPr>
                <p:nvPr/>
              </p:nvSpPr>
              <p:spPr bwMode="gray">
                <a:xfrm>
                  <a:off x="3356" y="1317"/>
                  <a:ext cx="1747" cy="2341"/>
                </a:xfrm>
                <a:custGeom>
                  <a:avLst/>
                  <a:gdLst/>
                  <a:ahLst/>
                  <a:cxnLst>
                    <a:cxn ang="0">
                      <a:pos x="73" y="204"/>
                    </a:cxn>
                    <a:cxn ang="0">
                      <a:pos x="103" y="279"/>
                    </a:cxn>
                    <a:cxn ang="0">
                      <a:pos x="75" y="387"/>
                    </a:cxn>
                    <a:cxn ang="0">
                      <a:pos x="117" y="492"/>
                    </a:cxn>
                    <a:cxn ang="0">
                      <a:pos x="255" y="343"/>
                    </a:cxn>
                    <a:cxn ang="0">
                      <a:pos x="292" y="367"/>
                    </a:cxn>
                    <a:cxn ang="0">
                      <a:pos x="469" y="468"/>
                    </a:cxn>
                    <a:cxn ang="0">
                      <a:pos x="559" y="790"/>
                    </a:cxn>
                    <a:cxn ang="0">
                      <a:pos x="690" y="936"/>
                    </a:cxn>
                    <a:cxn ang="0">
                      <a:pos x="808" y="1116"/>
                    </a:cxn>
                    <a:cxn ang="0">
                      <a:pos x="1036" y="1195"/>
                    </a:cxn>
                    <a:cxn ang="0">
                      <a:pos x="1138" y="1272"/>
                    </a:cxn>
                    <a:cxn ang="0">
                      <a:pos x="1111" y="1386"/>
                    </a:cxn>
                    <a:cxn ang="0">
                      <a:pos x="1240" y="1758"/>
                    </a:cxn>
                    <a:cxn ang="0">
                      <a:pos x="1228" y="1918"/>
                    </a:cxn>
                    <a:cxn ang="0">
                      <a:pos x="1204" y="2047"/>
                    </a:cxn>
                    <a:cxn ang="0">
                      <a:pos x="1236" y="2262"/>
                    </a:cxn>
                    <a:cxn ang="0">
                      <a:pos x="1254" y="2331"/>
                    </a:cxn>
                    <a:cxn ang="0">
                      <a:pos x="1326" y="2335"/>
                    </a:cxn>
                    <a:cxn ang="0">
                      <a:pos x="1288" y="2181"/>
                    </a:cxn>
                    <a:cxn ang="0">
                      <a:pos x="1342" y="2035"/>
                    </a:cxn>
                    <a:cxn ang="0">
                      <a:pos x="1438" y="1932"/>
                    </a:cxn>
                    <a:cxn ang="0">
                      <a:pos x="1548" y="1735"/>
                    </a:cxn>
                    <a:cxn ang="0">
                      <a:pos x="1747" y="1444"/>
                    </a:cxn>
                    <a:cxn ang="0">
                      <a:pos x="1542" y="1347"/>
                    </a:cxn>
                    <a:cxn ang="0">
                      <a:pos x="1384" y="1204"/>
                    </a:cxn>
                    <a:cxn ang="0">
                      <a:pos x="1194" y="1188"/>
                    </a:cxn>
                    <a:cxn ang="0">
                      <a:pos x="1099" y="1239"/>
                    </a:cxn>
                    <a:cxn ang="0">
                      <a:pos x="1038" y="1107"/>
                    </a:cxn>
                    <a:cxn ang="0">
                      <a:pos x="918" y="1099"/>
                    </a:cxn>
                    <a:cxn ang="0">
                      <a:pos x="1077" y="955"/>
                    </a:cxn>
                    <a:cxn ang="0">
                      <a:pos x="1117" y="927"/>
                    </a:cxn>
                    <a:cxn ang="0">
                      <a:pos x="1197" y="813"/>
                    </a:cxn>
                    <a:cxn ang="0">
                      <a:pos x="1243" y="745"/>
                    </a:cxn>
                    <a:cxn ang="0">
                      <a:pos x="1366" y="709"/>
                    </a:cxn>
                    <a:cxn ang="0">
                      <a:pos x="1249" y="666"/>
                    </a:cxn>
                    <a:cxn ang="0">
                      <a:pos x="1443" y="522"/>
                    </a:cxn>
                    <a:cxn ang="0">
                      <a:pos x="1273" y="408"/>
                    </a:cxn>
                    <a:cxn ang="0">
                      <a:pos x="1161" y="364"/>
                    </a:cxn>
                    <a:cxn ang="0">
                      <a:pos x="1128" y="589"/>
                    </a:cxn>
                    <a:cxn ang="0">
                      <a:pos x="969" y="420"/>
                    </a:cxn>
                    <a:cxn ang="0">
                      <a:pos x="1053" y="222"/>
                    </a:cxn>
                    <a:cxn ang="0">
                      <a:pos x="1110" y="138"/>
                    </a:cxn>
                    <a:cxn ang="0">
                      <a:pos x="1056" y="138"/>
                    </a:cxn>
                    <a:cxn ang="0">
                      <a:pos x="1003" y="64"/>
                    </a:cxn>
                    <a:cxn ang="0">
                      <a:pos x="954" y="114"/>
                    </a:cxn>
                    <a:cxn ang="0">
                      <a:pos x="901" y="127"/>
                    </a:cxn>
                    <a:cxn ang="0">
                      <a:pos x="804" y="108"/>
                    </a:cxn>
                    <a:cxn ang="0">
                      <a:pos x="694" y="153"/>
                    </a:cxn>
                    <a:cxn ang="0">
                      <a:pos x="573" y="61"/>
                    </a:cxn>
                    <a:cxn ang="0">
                      <a:pos x="448" y="96"/>
                    </a:cxn>
                    <a:cxn ang="0">
                      <a:pos x="241" y="64"/>
                    </a:cxn>
                  </a:cxnLst>
                  <a:rect l="0" t="0" r="r" b="b"/>
                  <a:pathLst>
                    <a:path w="1747" h="2341">
                      <a:moveTo>
                        <a:pt x="106" y="40"/>
                      </a:moveTo>
                      <a:lnTo>
                        <a:pt x="76" y="88"/>
                      </a:lnTo>
                      <a:cubicBezTo>
                        <a:pt x="63" y="101"/>
                        <a:pt x="29" y="101"/>
                        <a:pt x="30" y="117"/>
                      </a:cubicBezTo>
                      <a:cubicBezTo>
                        <a:pt x="32" y="134"/>
                        <a:pt x="72" y="168"/>
                        <a:pt x="84" y="186"/>
                      </a:cubicBezTo>
                      <a:cubicBezTo>
                        <a:pt x="91" y="200"/>
                        <a:pt x="79" y="203"/>
                        <a:pt x="73" y="204"/>
                      </a:cubicBezTo>
                      <a:cubicBezTo>
                        <a:pt x="67" y="205"/>
                        <a:pt x="56" y="186"/>
                        <a:pt x="45" y="190"/>
                      </a:cubicBezTo>
                      <a:cubicBezTo>
                        <a:pt x="34" y="194"/>
                        <a:pt x="6" y="215"/>
                        <a:pt x="7" y="226"/>
                      </a:cubicBezTo>
                      <a:cubicBezTo>
                        <a:pt x="0" y="238"/>
                        <a:pt x="41" y="235"/>
                        <a:pt x="48" y="258"/>
                      </a:cubicBezTo>
                      <a:cubicBezTo>
                        <a:pt x="64" y="262"/>
                        <a:pt x="94" y="246"/>
                        <a:pt x="103" y="249"/>
                      </a:cubicBezTo>
                      <a:cubicBezTo>
                        <a:pt x="112" y="252"/>
                        <a:pt x="110" y="268"/>
                        <a:pt x="103" y="279"/>
                      </a:cubicBezTo>
                      <a:cubicBezTo>
                        <a:pt x="96" y="290"/>
                        <a:pt x="74" y="303"/>
                        <a:pt x="61" y="313"/>
                      </a:cubicBezTo>
                      <a:cubicBezTo>
                        <a:pt x="48" y="323"/>
                        <a:pt x="25" y="330"/>
                        <a:pt x="24" y="339"/>
                      </a:cubicBezTo>
                      <a:cubicBezTo>
                        <a:pt x="23" y="348"/>
                        <a:pt x="46" y="359"/>
                        <a:pt x="52" y="367"/>
                      </a:cubicBezTo>
                      <a:lnTo>
                        <a:pt x="57" y="390"/>
                      </a:lnTo>
                      <a:lnTo>
                        <a:pt x="75" y="387"/>
                      </a:lnTo>
                      <a:lnTo>
                        <a:pt x="90" y="423"/>
                      </a:lnTo>
                      <a:lnTo>
                        <a:pt x="147" y="405"/>
                      </a:lnTo>
                      <a:lnTo>
                        <a:pt x="141" y="433"/>
                      </a:lnTo>
                      <a:lnTo>
                        <a:pt x="73" y="498"/>
                      </a:lnTo>
                      <a:lnTo>
                        <a:pt x="117" y="492"/>
                      </a:lnTo>
                      <a:lnTo>
                        <a:pt x="169" y="442"/>
                      </a:lnTo>
                      <a:lnTo>
                        <a:pt x="202" y="418"/>
                      </a:lnTo>
                      <a:lnTo>
                        <a:pt x="196" y="391"/>
                      </a:lnTo>
                      <a:lnTo>
                        <a:pt x="228" y="343"/>
                      </a:lnTo>
                      <a:lnTo>
                        <a:pt x="255" y="343"/>
                      </a:lnTo>
                      <a:lnTo>
                        <a:pt x="225" y="370"/>
                      </a:lnTo>
                      <a:lnTo>
                        <a:pt x="220" y="405"/>
                      </a:lnTo>
                      <a:lnTo>
                        <a:pt x="265" y="387"/>
                      </a:lnTo>
                      <a:lnTo>
                        <a:pt x="273" y="355"/>
                      </a:lnTo>
                      <a:lnTo>
                        <a:pt x="292" y="367"/>
                      </a:lnTo>
                      <a:lnTo>
                        <a:pt x="357" y="387"/>
                      </a:lnTo>
                      <a:lnTo>
                        <a:pt x="376" y="385"/>
                      </a:lnTo>
                      <a:lnTo>
                        <a:pt x="418" y="441"/>
                      </a:lnTo>
                      <a:lnTo>
                        <a:pt x="438" y="415"/>
                      </a:lnTo>
                      <a:lnTo>
                        <a:pt x="469" y="468"/>
                      </a:lnTo>
                      <a:lnTo>
                        <a:pt x="489" y="489"/>
                      </a:lnTo>
                      <a:lnTo>
                        <a:pt x="492" y="528"/>
                      </a:lnTo>
                      <a:lnTo>
                        <a:pt x="528" y="585"/>
                      </a:lnTo>
                      <a:lnTo>
                        <a:pt x="577" y="607"/>
                      </a:lnTo>
                      <a:lnTo>
                        <a:pt x="559" y="790"/>
                      </a:lnTo>
                      <a:cubicBezTo>
                        <a:pt x="566" y="836"/>
                        <a:pt x="605" y="867"/>
                        <a:pt x="619" y="885"/>
                      </a:cubicBezTo>
                      <a:cubicBezTo>
                        <a:pt x="633" y="903"/>
                        <a:pt x="632" y="882"/>
                        <a:pt x="645" y="901"/>
                      </a:cubicBezTo>
                      <a:cubicBezTo>
                        <a:pt x="658" y="920"/>
                        <a:pt x="680" y="975"/>
                        <a:pt x="699" y="1002"/>
                      </a:cubicBezTo>
                      <a:cubicBezTo>
                        <a:pt x="718" y="1029"/>
                        <a:pt x="762" y="1074"/>
                        <a:pt x="760" y="1063"/>
                      </a:cubicBezTo>
                      <a:cubicBezTo>
                        <a:pt x="778" y="1078"/>
                        <a:pt x="702" y="961"/>
                        <a:pt x="690" y="936"/>
                      </a:cubicBezTo>
                      <a:lnTo>
                        <a:pt x="699" y="934"/>
                      </a:lnTo>
                      <a:lnTo>
                        <a:pt x="732" y="991"/>
                      </a:lnTo>
                      <a:lnTo>
                        <a:pt x="751" y="1000"/>
                      </a:lnTo>
                      <a:lnTo>
                        <a:pt x="798" y="1057"/>
                      </a:lnTo>
                      <a:lnTo>
                        <a:pt x="808" y="1116"/>
                      </a:lnTo>
                      <a:lnTo>
                        <a:pt x="868" y="1135"/>
                      </a:lnTo>
                      <a:lnTo>
                        <a:pt x="924" y="1161"/>
                      </a:lnTo>
                      <a:lnTo>
                        <a:pt x="963" y="1156"/>
                      </a:lnTo>
                      <a:lnTo>
                        <a:pt x="994" y="1191"/>
                      </a:lnTo>
                      <a:lnTo>
                        <a:pt x="1036" y="1195"/>
                      </a:lnTo>
                      <a:lnTo>
                        <a:pt x="1053" y="1245"/>
                      </a:lnTo>
                      <a:lnTo>
                        <a:pt x="1066" y="1245"/>
                      </a:lnTo>
                      <a:lnTo>
                        <a:pt x="1089" y="1266"/>
                      </a:lnTo>
                      <a:lnTo>
                        <a:pt x="1116" y="1260"/>
                      </a:lnTo>
                      <a:lnTo>
                        <a:pt x="1138" y="1272"/>
                      </a:lnTo>
                      <a:lnTo>
                        <a:pt x="1149" y="1249"/>
                      </a:lnTo>
                      <a:lnTo>
                        <a:pt x="1165" y="1264"/>
                      </a:lnTo>
                      <a:lnTo>
                        <a:pt x="1158" y="1317"/>
                      </a:lnTo>
                      <a:lnTo>
                        <a:pt x="1138" y="1341"/>
                      </a:lnTo>
                      <a:lnTo>
                        <a:pt x="1111" y="1386"/>
                      </a:lnTo>
                      <a:lnTo>
                        <a:pt x="1101" y="1426"/>
                      </a:lnTo>
                      <a:lnTo>
                        <a:pt x="1125" y="1467"/>
                      </a:lnTo>
                      <a:lnTo>
                        <a:pt x="1177" y="1573"/>
                      </a:lnTo>
                      <a:lnTo>
                        <a:pt x="1252" y="1615"/>
                      </a:lnTo>
                      <a:lnTo>
                        <a:pt x="1240" y="1758"/>
                      </a:lnTo>
                      <a:lnTo>
                        <a:pt x="1225" y="1845"/>
                      </a:lnTo>
                      <a:lnTo>
                        <a:pt x="1204" y="1933"/>
                      </a:lnTo>
                      <a:lnTo>
                        <a:pt x="1207" y="1968"/>
                      </a:lnTo>
                      <a:lnTo>
                        <a:pt x="1216" y="1942"/>
                      </a:lnTo>
                      <a:lnTo>
                        <a:pt x="1228" y="1918"/>
                      </a:lnTo>
                      <a:lnTo>
                        <a:pt x="1222" y="1971"/>
                      </a:lnTo>
                      <a:lnTo>
                        <a:pt x="1207" y="1980"/>
                      </a:lnTo>
                      <a:lnTo>
                        <a:pt x="1216" y="1990"/>
                      </a:lnTo>
                      <a:lnTo>
                        <a:pt x="1197" y="2017"/>
                      </a:lnTo>
                      <a:lnTo>
                        <a:pt x="1204" y="2047"/>
                      </a:lnTo>
                      <a:lnTo>
                        <a:pt x="1204" y="2086"/>
                      </a:lnTo>
                      <a:lnTo>
                        <a:pt x="1174" y="2172"/>
                      </a:lnTo>
                      <a:lnTo>
                        <a:pt x="1180" y="2236"/>
                      </a:lnTo>
                      <a:lnTo>
                        <a:pt x="1213" y="2274"/>
                      </a:lnTo>
                      <a:lnTo>
                        <a:pt x="1236" y="2262"/>
                      </a:lnTo>
                      <a:lnTo>
                        <a:pt x="1251" y="2274"/>
                      </a:lnTo>
                      <a:lnTo>
                        <a:pt x="1236" y="2293"/>
                      </a:lnTo>
                      <a:lnTo>
                        <a:pt x="1234" y="2316"/>
                      </a:lnTo>
                      <a:lnTo>
                        <a:pt x="1251" y="2313"/>
                      </a:lnTo>
                      <a:lnTo>
                        <a:pt x="1254" y="2331"/>
                      </a:lnTo>
                      <a:lnTo>
                        <a:pt x="1270" y="2334"/>
                      </a:lnTo>
                      <a:lnTo>
                        <a:pt x="1278" y="2320"/>
                      </a:lnTo>
                      <a:lnTo>
                        <a:pt x="1284" y="2341"/>
                      </a:lnTo>
                      <a:lnTo>
                        <a:pt x="1302" y="2329"/>
                      </a:lnTo>
                      <a:lnTo>
                        <a:pt x="1326" y="2335"/>
                      </a:lnTo>
                      <a:lnTo>
                        <a:pt x="1335" y="2319"/>
                      </a:lnTo>
                      <a:lnTo>
                        <a:pt x="1312" y="2284"/>
                      </a:lnTo>
                      <a:lnTo>
                        <a:pt x="1278" y="2272"/>
                      </a:lnTo>
                      <a:lnTo>
                        <a:pt x="1270" y="2214"/>
                      </a:lnTo>
                      <a:lnTo>
                        <a:pt x="1288" y="2181"/>
                      </a:lnTo>
                      <a:lnTo>
                        <a:pt x="1309" y="2167"/>
                      </a:lnTo>
                      <a:lnTo>
                        <a:pt x="1315" y="2137"/>
                      </a:lnTo>
                      <a:lnTo>
                        <a:pt x="1293" y="2116"/>
                      </a:lnTo>
                      <a:lnTo>
                        <a:pt x="1300" y="2095"/>
                      </a:lnTo>
                      <a:lnTo>
                        <a:pt x="1342" y="2035"/>
                      </a:lnTo>
                      <a:lnTo>
                        <a:pt x="1329" y="2007"/>
                      </a:lnTo>
                      <a:lnTo>
                        <a:pt x="1354" y="2005"/>
                      </a:lnTo>
                      <a:lnTo>
                        <a:pt x="1368" y="1966"/>
                      </a:lnTo>
                      <a:lnTo>
                        <a:pt x="1410" y="1966"/>
                      </a:lnTo>
                      <a:lnTo>
                        <a:pt x="1438" y="1932"/>
                      </a:lnTo>
                      <a:lnTo>
                        <a:pt x="1428" y="1897"/>
                      </a:lnTo>
                      <a:lnTo>
                        <a:pt x="1441" y="1897"/>
                      </a:lnTo>
                      <a:lnTo>
                        <a:pt x="1489" y="1881"/>
                      </a:lnTo>
                      <a:lnTo>
                        <a:pt x="1524" y="1812"/>
                      </a:lnTo>
                      <a:lnTo>
                        <a:pt x="1548" y="1735"/>
                      </a:lnTo>
                      <a:lnTo>
                        <a:pt x="1588" y="1711"/>
                      </a:lnTo>
                      <a:lnTo>
                        <a:pt x="1666" y="1657"/>
                      </a:lnTo>
                      <a:lnTo>
                        <a:pt x="1689" y="1566"/>
                      </a:lnTo>
                      <a:lnTo>
                        <a:pt x="1729" y="1494"/>
                      </a:lnTo>
                      <a:lnTo>
                        <a:pt x="1747" y="1444"/>
                      </a:lnTo>
                      <a:lnTo>
                        <a:pt x="1734" y="1417"/>
                      </a:lnTo>
                      <a:lnTo>
                        <a:pt x="1681" y="1398"/>
                      </a:lnTo>
                      <a:lnTo>
                        <a:pt x="1602" y="1369"/>
                      </a:lnTo>
                      <a:lnTo>
                        <a:pt x="1594" y="1359"/>
                      </a:lnTo>
                      <a:lnTo>
                        <a:pt x="1542" y="1347"/>
                      </a:lnTo>
                      <a:lnTo>
                        <a:pt x="1507" y="1369"/>
                      </a:lnTo>
                      <a:lnTo>
                        <a:pt x="1536" y="1329"/>
                      </a:lnTo>
                      <a:lnTo>
                        <a:pt x="1510" y="1288"/>
                      </a:lnTo>
                      <a:lnTo>
                        <a:pt x="1432" y="1252"/>
                      </a:lnTo>
                      <a:lnTo>
                        <a:pt x="1384" y="1204"/>
                      </a:lnTo>
                      <a:lnTo>
                        <a:pt x="1348" y="1186"/>
                      </a:lnTo>
                      <a:lnTo>
                        <a:pt x="1303" y="1203"/>
                      </a:lnTo>
                      <a:lnTo>
                        <a:pt x="1264" y="1162"/>
                      </a:lnTo>
                      <a:lnTo>
                        <a:pt x="1228" y="1171"/>
                      </a:lnTo>
                      <a:lnTo>
                        <a:pt x="1194" y="1188"/>
                      </a:lnTo>
                      <a:lnTo>
                        <a:pt x="1167" y="1216"/>
                      </a:lnTo>
                      <a:lnTo>
                        <a:pt x="1165" y="1242"/>
                      </a:lnTo>
                      <a:lnTo>
                        <a:pt x="1153" y="1237"/>
                      </a:lnTo>
                      <a:lnTo>
                        <a:pt x="1126" y="1246"/>
                      </a:lnTo>
                      <a:lnTo>
                        <a:pt x="1099" y="1239"/>
                      </a:lnTo>
                      <a:lnTo>
                        <a:pt x="1083" y="1218"/>
                      </a:lnTo>
                      <a:lnTo>
                        <a:pt x="1087" y="1180"/>
                      </a:lnTo>
                      <a:lnTo>
                        <a:pt x="1086" y="1153"/>
                      </a:lnTo>
                      <a:lnTo>
                        <a:pt x="1032" y="1143"/>
                      </a:lnTo>
                      <a:lnTo>
                        <a:pt x="1038" y="1107"/>
                      </a:lnTo>
                      <a:lnTo>
                        <a:pt x="1053" y="1075"/>
                      </a:lnTo>
                      <a:lnTo>
                        <a:pt x="999" y="1074"/>
                      </a:lnTo>
                      <a:lnTo>
                        <a:pt x="990" y="1102"/>
                      </a:lnTo>
                      <a:lnTo>
                        <a:pt x="958" y="1111"/>
                      </a:lnTo>
                      <a:lnTo>
                        <a:pt x="918" y="1099"/>
                      </a:lnTo>
                      <a:lnTo>
                        <a:pt x="906" y="1030"/>
                      </a:lnTo>
                      <a:lnTo>
                        <a:pt x="916" y="984"/>
                      </a:lnTo>
                      <a:lnTo>
                        <a:pt x="969" y="961"/>
                      </a:lnTo>
                      <a:lnTo>
                        <a:pt x="1015" y="952"/>
                      </a:lnTo>
                      <a:lnTo>
                        <a:pt x="1077" y="955"/>
                      </a:lnTo>
                      <a:lnTo>
                        <a:pt x="1098" y="1011"/>
                      </a:lnTo>
                      <a:lnTo>
                        <a:pt x="1132" y="1038"/>
                      </a:lnTo>
                      <a:lnTo>
                        <a:pt x="1140" y="1015"/>
                      </a:lnTo>
                      <a:lnTo>
                        <a:pt x="1120" y="961"/>
                      </a:lnTo>
                      <a:lnTo>
                        <a:pt x="1117" y="927"/>
                      </a:lnTo>
                      <a:lnTo>
                        <a:pt x="1156" y="895"/>
                      </a:lnTo>
                      <a:lnTo>
                        <a:pt x="1179" y="873"/>
                      </a:lnTo>
                      <a:lnTo>
                        <a:pt x="1188" y="859"/>
                      </a:lnTo>
                      <a:lnTo>
                        <a:pt x="1182" y="837"/>
                      </a:lnTo>
                      <a:lnTo>
                        <a:pt x="1197" y="813"/>
                      </a:lnTo>
                      <a:lnTo>
                        <a:pt x="1210" y="826"/>
                      </a:lnTo>
                      <a:lnTo>
                        <a:pt x="1210" y="780"/>
                      </a:lnTo>
                      <a:lnTo>
                        <a:pt x="1234" y="772"/>
                      </a:lnTo>
                      <a:lnTo>
                        <a:pt x="1264" y="766"/>
                      </a:lnTo>
                      <a:lnTo>
                        <a:pt x="1243" y="745"/>
                      </a:lnTo>
                      <a:lnTo>
                        <a:pt x="1300" y="703"/>
                      </a:lnTo>
                      <a:lnTo>
                        <a:pt x="1330" y="694"/>
                      </a:lnTo>
                      <a:lnTo>
                        <a:pt x="1311" y="715"/>
                      </a:lnTo>
                      <a:lnTo>
                        <a:pt x="1312" y="730"/>
                      </a:lnTo>
                      <a:lnTo>
                        <a:pt x="1366" y="709"/>
                      </a:lnTo>
                      <a:lnTo>
                        <a:pt x="1330" y="664"/>
                      </a:lnTo>
                      <a:lnTo>
                        <a:pt x="1326" y="651"/>
                      </a:lnTo>
                      <a:lnTo>
                        <a:pt x="1333" y="627"/>
                      </a:lnTo>
                      <a:lnTo>
                        <a:pt x="1311" y="619"/>
                      </a:lnTo>
                      <a:lnTo>
                        <a:pt x="1249" y="666"/>
                      </a:lnTo>
                      <a:lnTo>
                        <a:pt x="1309" y="604"/>
                      </a:lnTo>
                      <a:lnTo>
                        <a:pt x="1407" y="603"/>
                      </a:lnTo>
                      <a:lnTo>
                        <a:pt x="1414" y="573"/>
                      </a:lnTo>
                      <a:lnTo>
                        <a:pt x="1440" y="568"/>
                      </a:lnTo>
                      <a:lnTo>
                        <a:pt x="1443" y="522"/>
                      </a:lnTo>
                      <a:lnTo>
                        <a:pt x="1423" y="498"/>
                      </a:lnTo>
                      <a:lnTo>
                        <a:pt x="1396" y="502"/>
                      </a:lnTo>
                      <a:cubicBezTo>
                        <a:pt x="1381" y="481"/>
                        <a:pt x="1347" y="388"/>
                        <a:pt x="1333" y="372"/>
                      </a:cubicBezTo>
                      <a:cubicBezTo>
                        <a:pt x="1319" y="356"/>
                        <a:pt x="1324" y="417"/>
                        <a:pt x="1311" y="408"/>
                      </a:cubicBezTo>
                      <a:lnTo>
                        <a:pt x="1273" y="408"/>
                      </a:lnTo>
                      <a:lnTo>
                        <a:pt x="1276" y="361"/>
                      </a:lnTo>
                      <a:lnTo>
                        <a:pt x="1254" y="331"/>
                      </a:lnTo>
                      <a:lnTo>
                        <a:pt x="1228" y="310"/>
                      </a:lnTo>
                      <a:cubicBezTo>
                        <a:pt x="1212" y="308"/>
                        <a:pt x="1167" y="310"/>
                        <a:pt x="1156" y="319"/>
                      </a:cubicBezTo>
                      <a:cubicBezTo>
                        <a:pt x="1144" y="328"/>
                        <a:pt x="1161" y="332"/>
                        <a:pt x="1161" y="364"/>
                      </a:cubicBezTo>
                      <a:cubicBezTo>
                        <a:pt x="1161" y="379"/>
                        <a:pt x="1155" y="389"/>
                        <a:pt x="1155" y="408"/>
                      </a:cubicBezTo>
                      <a:cubicBezTo>
                        <a:pt x="1155" y="427"/>
                        <a:pt x="1167" y="458"/>
                        <a:pt x="1164" y="477"/>
                      </a:cubicBezTo>
                      <a:lnTo>
                        <a:pt x="1135" y="520"/>
                      </a:lnTo>
                      <a:lnTo>
                        <a:pt x="1150" y="571"/>
                      </a:lnTo>
                      <a:lnTo>
                        <a:pt x="1128" y="589"/>
                      </a:lnTo>
                      <a:lnTo>
                        <a:pt x="1090" y="519"/>
                      </a:lnTo>
                      <a:lnTo>
                        <a:pt x="1084" y="492"/>
                      </a:lnTo>
                      <a:lnTo>
                        <a:pt x="1030" y="493"/>
                      </a:lnTo>
                      <a:lnTo>
                        <a:pt x="996" y="466"/>
                      </a:lnTo>
                      <a:lnTo>
                        <a:pt x="969" y="420"/>
                      </a:lnTo>
                      <a:cubicBezTo>
                        <a:pt x="960" y="407"/>
                        <a:pt x="938" y="405"/>
                        <a:pt x="940" y="388"/>
                      </a:cubicBezTo>
                      <a:cubicBezTo>
                        <a:pt x="943" y="373"/>
                        <a:pt x="970" y="339"/>
                        <a:pt x="982" y="319"/>
                      </a:cubicBezTo>
                      <a:lnTo>
                        <a:pt x="1005" y="295"/>
                      </a:lnTo>
                      <a:lnTo>
                        <a:pt x="1027" y="300"/>
                      </a:lnTo>
                      <a:lnTo>
                        <a:pt x="1053" y="222"/>
                      </a:lnTo>
                      <a:lnTo>
                        <a:pt x="1024" y="199"/>
                      </a:lnTo>
                      <a:lnTo>
                        <a:pt x="1074" y="207"/>
                      </a:lnTo>
                      <a:lnTo>
                        <a:pt x="1111" y="195"/>
                      </a:lnTo>
                      <a:lnTo>
                        <a:pt x="1129" y="156"/>
                      </a:lnTo>
                      <a:lnTo>
                        <a:pt x="1110" y="138"/>
                      </a:lnTo>
                      <a:lnTo>
                        <a:pt x="1129" y="108"/>
                      </a:lnTo>
                      <a:lnTo>
                        <a:pt x="1108" y="79"/>
                      </a:lnTo>
                      <a:lnTo>
                        <a:pt x="1086" y="72"/>
                      </a:lnTo>
                      <a:lnTo>
                        <a:pt x="1074" y="139"/>
                      </a:lnTo>
                      <a:lnTo>
                        <a:pt x="1056" y="138"/>
                      </a:lnTo>
                      <a:lnTo>
                        <a:pt x="1047" y="93"/>
                      </a:lnTo>
                      <a:lnTo>
                        <a:pt x="1027" y="118"/>
                      </a:lnTo>
                      <a:lnTo>
                        <a:pt x="1018" y="93"/>
                      </a:lnTo>
                      <a:lnTo>
                        <a:pt x="999" y="97"/>
                      </a:lnTo>
                      <a:lnTo>
                        <a:pt x="1003" y="64"/>
                      </a:lnTo>
                      <a:lnTo>
                        <a:pt x="972" y="0"/>
                      </a:lnTo>
                      <a:lnTo>
                        <a:pt x="946" y="16"/>
                      </a:lnTo>
                      <a:lnTo>
                        <a:pt x="936" y="60"/>
                      </a:lnTo>
                      <a:lnTo>
                        <a:pt x="960" y="90"/>
                      </a:lnTo>
                      <a:lnTo>
                        <a:pt x="954" y="114"/>
                      </a:lnTo>
                      <a:lnTo>
                        <a:pt x="981" y="132"/>
                      </a:lnTo>
                      <a:lnTo>
                        <a:pt x="960" y="150"/>
                      </a:lnTo>
                      <a:lnTo>
                        <a:pt x="933" y="154"/>
                      </a:lnTo>
                      <a:lnTo>
                        <a:pt x="931" y="123"/>
                      </a:lnTo>
                      <a:lnTo>
                        <a:pt x="901" y="127"/>
                      </a:lnTo>
                      <a:lnTo>
                        <a:pt x="906" y="150"/>
                      </a:lnTo>
                      <a:lnTo>
                        <a:pt x="856" y="156"/>
                      </a:lnTo>
                      <a:lnTo>
                        <a:pt x="838" y="133"/>
                      </a:lnTo>
                      <a:lnTo>
                        <a:pt x="817" y="130"/>
                      </a:lnTo>
                      <a:lnTo>
                        <a:pt x="804" y="108"/>
                      </a:lnTo>
                      <a:lnTo>
                        <a:pt x="772" y="127"/>
                      </a:lnTo>
                      <a:lnTo>
                        <a:pt x="777" y="187"/>
                      </a:lnTo>
                      <a:lnTo>
                        <a:pt x="751" y="141"/>
                      </a:lnTo>
                      <a:lnTo>
                        <a:pt x="726" y="154"/>
                      </a:lnTo>
                      <a:lnTo>
                        <a:pt x="694" y="153"/>
                      </a:lnTo>
                      <a:lnTo>
                        <a:pt x="706" y="120"/>
                      </a:lnTo>
                      <a:lnTo>
                        <a:pt x="685" y="97"/>
                      </a:lnTo>
                      <a:lnTo>
                        <a:pt x="678" y="115"/>
                      </a:lnTo>
                      <a:lnTo>
                        <a:pt x="600" y="69"/>
                      </a:lnTo>
                      <a:lnTo>
                        <a:pt x="573" y="61"/>
                      </a:lnTo>
                      <a:lnTo>
                        <a:pt x="570" y="79"/>
                      </a:lnTo>
                      <a:cubicBezTo>
                        <a:pt x="563" y="76"/>
                        <a:pt x="544" y="36"/>
                        <a:pt x="532" y="42"/>
                      </a:cubicBezTo>
                      <a:cubicBezTo>
                        <a:pt x="520" y="48"/>
                        <a:pt x="542" y="53"/>
                        <a:pt x="526" y="67"/>
                      </a:cubicBezTo>
                      <a:lnTo>
                        <a:pt x="508" y="60"/>
                      </a:lnTo>
                      <a:lnTo>
                        <a:pt x="448" y="96"/>
                      </a:lnTo>
                      <a:lnTo>
                        <a:pt x="420" y="106"/>
                      </a:lnTo>
                      <a:lnTo>
                        <a:pt x="345" y="67"/>
                      </a:lnTo>
                      <a:lnTo>
                        <a:pt x="309" y="70"/>
                      </a:lnTo>
                      <a:cubicBezTo>
                        <a:pt x="292" y="66"/>
                        <a:pt x="252" y="41"/>
                        <a:pt x="241" y="40"/>
                      </a:cubicBezTo>
                      <a:cubicBezTo>
                        <a:pt x="230" y="39"/>
                        <a:pt x="248" y="65"/>
                        <a:pt x="241" y="64"/>
                      </a:cubicBezTo>
                      <a:lnTo>
                        <a:pt x="196" y="31"/>
                      </a:lnTo>
                      <a:lnTo>
                        <a:pt x="166" y="19"/>
                      </a:lnTo>
                      <a:lnTo>
                        <a:pt x="145" y="31"/>
                      </a:lnTo>
                      <a:lnTo>
                        <a:pt x="106" y="40"/>
                      </a:ln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Freeform 136"/>
                <p:cNvSpPr>
                  <a:spLocks/>
                </p:cNvSpPr>
                <p:nvPr/>
              </p:nvSpPr>
              <p:spPr bwMode="gray">
                <a:xfrm>
                  <a:off x="4005" y="1254"/>
                  <a:ext cx="239" cy="182"/>
                </a:xfrm>
                <a:custGeom>
                  <a:avLst/>
                  <a:gdLst/>
                  <a:ahLst/>
                  <a:cxnLst>
                    <a:cxn ang="0">
                      <a:pos x="30" y="14"/>
                    </a:cxn>
                    <a:cxn ang="0">
                      <a:pos x="2" y="67"/>
                    </a:cxn>
                    <a:cxn ang="0">
                      <a:pos x="44" y="79"/>
                    </a:cxn>
                    <a:cxn ang="0">
                      <a:pos x="6" y="94"/>
                    </a:cxn>
                    <a:cxn ang="0">
                      <a:pos x="39" y="114"/>
                    </a:cxn>
                    <a:cxn ang="0">
                      <a:pos x="50" y="106"/>
                    </a:cxn>
                    <a:cxn ang="0">
                      <a:pos x="75" y="103"/>
                    </a:cxn>
                    <a:cxn ang="0">
                      <a:pos x="83" y="126"/>
                    </a:cxn>
                    <a:cxn ang="0">
                      <a:pos x="30" y="127"/>
                    </a:cxn>
                    <a:cxn ang="0">
                      <a:pos x="26" y="150"/>
                    </a:cxn>
                    <a:cxn ang="0">
                      <a:pos x="99" y="180"/>
                    </a:cxn>
                    <a:cxn ang="0">
                      <a:pos x="110" y="182"/>
                    </a:cxn>
                    <a:cxn ang="0">
                      <a:pos x="128" y="169"/>
                    </a:cxn>
                    <a:cxn ang="0">
                      <a:pos x="155" y="162"/>
                    </a:cxn>
                    <a:cxn ang="0">
                      <a:pos x="173" y="165"/>
                    </a:cxn>
                    <a:cxn ang="0">
                      <a:pos x="215" y="162"/>
                    </a:cxn>
                    <a:cxn ang="0">
                      <a:pos x="193" y="143"/>
                    </a:cxn>
                    <a:cxn ang="0">
                      <a:pos x="233" y="145"/>
                    </a:cxn>
                    <a:cxn ang="0">
                      <a:pos x="230" y="126"/>
                    </a:cxn>
                    <a:cxn ang="0">
                      <a:pos x="183" y="109"/>
                    </a:cxn>
                    <a:cxn ang="0">
                      <a:pos x="176" y="78"/>
                    </a:cxn>
                    <a:cxn ang="0">
                      <a:pos x="171" y="43"/>
                    </a:cxn>
                    <a:cxn ang="0">
                      <a:pos x="152" y="21"/>
                    </a:cxn>
                    <a:cxn ang="0">
                      <a:pos x="138" y="28"/>
                    </a:cxn>
                    <a:cxn ang="0">
                      <a:pos x="117" y="13"/>
                    </a:cxn>
                    <a:cxn ang="0">
                      <a:pos x="102" y="31"/>
                    </a:cxn>
                    <a:cxn ang="0">
                      <a:pos x="89" y="7"/>
                    </a:cxn>
                    <a:cxn ang="0">
                      <a:pos x="69" y="34"/>
                    </a:cxn>
                    <a:cxn ang="0">
                      <a:pos x="65" y="3"/>
                    </a:cxn>
                    <a:cxn ang="0">
                      <a:pos x="51" y="0"/>
                    </a:cxn>
                    <a:cxn ang="0">
                      <a:pos x="30" y="14"/>
                    </a:cxn>
                  </a:cxnLst>
                  <a:rect l="0" t="0" r="r" b="b"/>
                  <a:pathLst>
                    <a:path w="239" h="182">
                      <a:moveTo>
                        <a:pt x="30" y="14"/>
                      </a:moveTo>
                      <a:cubicBezTo>
                        <a:pt x="0" y="30"/>
                        <a:pt x="12" y="51"/>
                        <a:pt x="2" y="67"/>
                      </a:cubicBezTo>
                      <a:cubicBezTo>
                        <a:pt x="0" y="72"/>
                        <a:pt x="47" y="74"/>
                        <a:pt x="44" y="79"/>
                      </a:cubicBezTo>
                      <a:cubicBezTo>
                        <a:pt x="43" y="81"/>
                        <a:pt x="6" y="94"/>
                        <a:pt x="6" y="94"/>
                      </a:cubicBezTo>
                      <a:cubicBezTo>
                        <a:pt x="17" y="118"/>
                        <a:pt x="25" y="110"/>
                        <a:pt x="39" y="114"/>
                      </a:cubicBezTo>
                      <a:cubicBezTo>
                        <a:pt x="42" y="114"/>
                        <a:pt x="50" y="106"/>
                        <a:pt x="50" y="106"/>
                      </a:cubicBezTo>
                      <a:cubicBezTo>
                        <a:pt x="56" y="97"/>
                        <a:pt x="72" y="117"/>
                        <a:pt x="75" y="103"/>
                      </a:cubicBezTo>
                      <a:cubicBezTo>
                        <a:pt x="80" y="106"/>
                        <a:pt x="88" y="119"/>
                        <a:pt x="83" y="126"/>
                      </a:cubicBezTo>
                      <a:cubicBezTo>
                        <a:pt x="84" y="141"/>
                        <a:pt x="22" y="125"/>
                        <a:pt x="30" y="127"/>
                      </a:cubicBezTo>
                      <a:cubicBezTo>
                        <a:pt x="25" y="131"/>
                        <a:pt x="14" y="141"/>
                        <a:pt x="26" y="150"/>
                      </a:cubicBezTo>
                      <a:cubicBezTo>
                        <a:pt x="38" y="159"/>
                        <a:pt x="85" y="175"/>
                        <a:pt x="99" y="180"/>
                      </a:cubicBezTo>
                      <a:cubicBezTo>
                        <a:pt x="102" y="179"/>
                        <a:pt x="110" y="182"/>
                        <a:pt x="110" y="182"/>
                      </a:cubicBezTo>
                      <a:cubicBezTo>
                        <a:pt x="121" y="174"/>
                        <a:pt x="121" y="181"/>
                        <a:pt x="128" y="169"/>
                      </a:cubicBezTo>
                      <a:cubicBezTo>
                        <a:pt x="136" y="167"/>
                        <a:pt x="147" y="161"/>
                        <a:pt x="155" y="162"/>
                      </a:cubicBezTo>
                      <a:cubicBezTo>
                        <a:pt x="160" y="163"/>
                        <a:pt x="173" y="165"/>
                        <a:pt x="173" y="165"/>
                      </a:cubicBezTo>
                      <a:cubicBezTo>
                        <a:pt x="179" y="166"/>
                        <a:pt x="212" y="166"/>
                        <a:pt x="215" y="162"/>
                      </a:cubicBezTo>
                      <a:cubicBezTo>
                        <a:pt x="218" y="158"/>
                        <a:pt x="190" y="146"/>
                        <a:pt x="193" y="143"/>
                      </a:cubicBezTo>
                      <a:cubicBezTo>
                        <a:pt x="199" y="138"/>
                        <a:pt x="227" y="148"/>
                        <a:pt x="233" y="145"/>
                      </a:cubicBezTo>
                      <a:cubicBezTo>
                        <a:pt x="239" y="142"/>
                        <a:pt x="238" y="132"/>
                        <a:pt x="230" y="126"/>
                      </a:cubicBezTo>
                      <a:cubicBezTo>
                        <a:pt x="226" y="118"/>
                        <a:pt x="183" y="118"/>
                        <a:pt x="183" y="109"/>
                      </a:cubicBezTo>
                      <a:cubicBezTo>
                        <a:pt x="183" y="102"/>
                        <a:pt x="176" y="78"/>
                        <a:pt x="176" y="78"/>
                      </a:cubicBezTo>
                      <a:cubicBezTo>
                        <a:pt x="173" y="62"/>
                        <a:pt x="180" y="61"/>
                        <a:pt x="171" y="43"/>
                      </a:cubicBezTo>
                      <a:cubicBezTo>
                        <a:pt x="165" y="34"/>
                        <a:pt x="160" y="19"/>
                        <a:pt x="152" y="21"/>
                      </a:cubicBezTo>
                      <a:cubicBezTo>
                        <a:pt x="146" y="27"/>
                        <a:pt x="146" y="30"/>
                        <a:pt x="138" y="28"/>
                      </a:cubicBezTo>
                      <a:cubicBezTo>
                        <a:pt x="132" y="32"/>
                        <a:pt x="123" y="12"/>
                        <a:pt x="117" y="13"/>
                      </a:cubicBezTo>
                      <a:cubicBezTo>
                        <a:pt x="111" y="14"/>
                        <a:pt x="107" y="32"/>
                        <a:pt x="102" y="31"/>
                      </a:cubicBezTo>
                      <a:cubicBezTo>
                        <a:pt x="97" y="30"/>
                        <a:pt x="99" y="4"/>
                        <a:pt x="89" y="7"/>
                      </a:cubicBezTo>
                      <a:cubicBezTo>
                        <a:pt x="79" y="10"/>
                        <a:pt x="73" y="35"/>
                        <a:pt x="69" y="34"/>
                      </a:cubicBezTo>
                      <a:cubicBezTo>
                        <a:pt x="60" y="41"/>
                        <a:pt x="75" y="3"/>
                        <a:pt x="65" y="3"/>
                      </a:cubicBezTo>
                      <a:cubicBezTo>
                        <a:pt x="62" y="1"/>
                        <a:pt x="54" y="0"/>
                        <a:pt x="51" y="0"/>
                      </a:cubicBezTo>
                      <a:cubicBezTo>
                        <a:pt x="45" y="0"/>
                        <a:pt x="41" y="24"/>
                        <a:pt x="30" y="14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Freeform 137"/>
                <p:cNvSpPr>
                  <a:spLocks/>
                </p:cNvSpPr>
                <p:nvPr/>
              </p:nvSpPr>
              <p:spPr bwMode="gray">
                <a:xfrm>
                  <a:off x="4469" y="1287"/>
                  <a:ext cx="284" cy="332"/>
                </a:xfrm>
                <a:custGeom>
                  <a:avLst/>
                  <a:gdLst/>
                  <a:ahLst/>
                  <a:cxnLst>
                    <a:cxn ang="0">
                      <a:pos x="12" y="24"/>
                    </a:cxn>
                    <a:cxn ang="0">
                      <a:pos x="8" y="49"/>
                    </a:cxn>
                    <a:cxn ang="0">
                      <a:pos x="0" y="73"/>
                    </a:cxn>
                    <a:cxn ang="0">
                      <a:pos x="45" y="123"/>
                    </a:cxn>
                    <a:cxn ang="0">
                      <a:pos x="67" y="127"/>
                    </a:cxn>
                    <a:cxn ang="0">
                      <a:pos x="91" y="139"/>
                    </a:cxn>
                    <a:cxn ang="0">
                      <a:pos x="96" y="113"/>
                    </a:cxn>
                    <a:cxn ang="0">
                      <a:pos x="116" y="130"/>
                    </a:cxn>
                    <a:cxn ang="0">
                      <a:pos x="137" y="164"/>
                    </a:cxn>
                    <a:cxn ang="0">
                      <a:pos x="156" y="207"/>
                    </a:cxn>
                    <a:cxn ang="0">
                      <a:pos x="144" y="244"/>
                    </a:cxn>
                    <a:cxn ang="0">
                      <a:pos x="118" y="245"/>
                    </a:cxn>
                    <a:cxn ang="0">
                      <a:pos x="112" y="256"/>
                    </a:cxn>
                    <a:cxn ang="0">
                      <a:pos x="115" y="277"/>
                    </a:cxn>
                    <a:cxn ang="0">
                      <a:pos x="139" y="277"/>
                    </a:cxn>
                    <a:cxn ang="0">
                      <a:pos x="157" y="285"/>
                    </a:cxn>
                    <a:cxn ang="0">
                      <a:pos x="189" y="317"/>
                    </a:cxn>
                    <a:cxn ang="0">
                      <a:pos x="198" y="319"/>
                    </a:cxn>
                    <a:cxn ang="0">
                      <a:pos x="208" y="320"/>
                    </a:cxn>
                    <a:cxn ang="0">
                      <a:pos x="226" y="332"/>
                    </a:cxn>
                    <a:cxn ang="0">
                      <a:pos x="217" y="306"/>
                    </a:cxn>
                    <a:cxn ang="0">
                      <a:pos x="247" y="321"/>
                    </a:cxn>
                    <a:cxn ang="0">
                      <a:pos x="249" y="283"/>
                    </a:cxn>
                    <a:cxn ang="0">
                      <a:pos x="217" y="261"/>
                    </a:cxn>
                    <a:cxn ang="0">
                      <a:pos x="208" y="234"/>
                    </a:cxn>
                    <a:cxn ang="0">
                      <a:pos x="220" y="223"/>
                    </a:cxn>
                    <a:cxn ang="0">
                      <a:pos x="235" y="259"/>
                    </a:cxn>
                    <a:cxn ang="0">
                      <a:pos x="265" y="249"/>
                    </a:cxn>
                    <a:cxn ang="0">
                      <a:pos x="283" y="234"/>
                    </a:cxn>
                    <a:cxn ang="0">
                      <a:pos x="261" y="214"/>
                    </a:cxn>
                    <a:cxn ang="0">
                      <a:pos x="223" y="181"/>
                    </a:cxn>
                    <a:cxn ang="0">
                      <a:pos x="211" y="174"/>
                    </a:cxn>
                    <a:cxn ang="0">
                      <a:pos x="231" y="157"/>
                    </a:cxn>
                    <a:cxn ang="0">
                      <a:pos x="219" y="126"/>
                    </a:cxn>
                    <a:cxn ang="0">
                      <a:pos x="193" y="101"/>
                    </a:cxn>
                    <a:cxn ang="0">
                      <a:pos x="177" y="94"/>
                    </a:cxn>
                    <a:cxn ang="0">
                      <a:pos x="151" y="78"/>
                    </a:cxn>
                    <a:cxn ang="0">
                      <a:pos x="133" y="55"/>
                    </a:cxn>
                    <a:cxn ang="0">
                      <a:pos x="99" y="49"/>
                    </a:cxn>
                    <a:cxn ang="0">
                      <a:pos x="85" y="49"/>
                    </a:cxn>
                    <a:cxn ang="0">
                      <a:pos x="85" y="19"/>
                    </a:cxn>
                    <a:cxn ang="0">
                      <a:pos x="55" y="36"/>
                    </a:cxn>
                    <a:cxn ang="0">
                      <a:pos x="70" y="99"/>
                    </a:cxn>
                    <a:cxn ang="0">
                      <a:pos x="51" y="78"/>
                    </a:cxn>
                    <a:cxn ang="0">
                      <a:pos x="49" y="15"/>
                    </a:cxn>
                    <a:cxn ang="0">
                      <a:pos x="12" y="24"/>
                    </a:cxn>
                  </a:cxnLst>
                  <a:rect l="0" t="0" r="r" b="b"/>
                  <a:pathLst>
                    <a:path w="284" h="332">
                      <a:moveTo>
                        <a:pt x="12" y="24"/>
                      </a:moveTo>
                      <a:cubicBezTo>
                        <a:pt x="13" y="33"/>
                        <a:pt x="8" y="49"/>
                        <a:pt x="8" y="49"/>
                      </a:cubicBezTo>
                      <a:cubicBezTo>
                        <a:pt x="11" y="67"/>
                        <a:pt x="4" y="64"/>
                        <a:pt x="0" y="73"/>
                      </a:cubicBezTo>
                      <a:cubicBezTo>
                        <a:pt x="9" y="93"/>
                        <a:pt x="30" y="126"/>
                        <a:pt x="45" y="123"/>
                      </a:cubicBezTo>
                      <a:cubicBezTo>
                        <a:pt x="59" y="138"/>
                        <a:pt x="59" y="135"/>
                        <a:pt x="67" y="127"/>
                      </a:cubicBezTo>
                      <a:cubicBezTo>
                        <a:pt x="74" y="128"/>
                        <a:pt x="83" y="137"/>
                        <a:pt x="91" y="139"/>
                      </a:cubicBezTo>
                      <a:cubicBezTo>
                        <a:pt x="97" y="130"/>
                        <a:pt x="91" y="122"/>
                        <a:pt x="96" y="113"/>
                      </a:cubicBezTo>
                      <a:cubicBezTo>
                        <a:pt x="103" y="117"/>
                        <a:pt x="108" y="121"/>
                        <a:pt x="116" y="130"/>
                      </a:cubicBezTo>
                      <a:cubicBezTo>
                        <a:pt x="124" y="151"/>
                        <a:pt x="121" y="155"/>
                        <a:pt x="137" y="164"/>
                      </a:cubicBezTo>
                      <a:cubicBezTo>
                        <a:pt x="157" y="183"/>
                        <a:pt x="159" y="198"/>
                        <a:pt x="156" y="207"/>
                      </a:cubicBezTo>
                      <a:cubicBezTo>
                        <a:pt x="158" y="221"/>
                        <a:pt x="148" y="234"/>
                        <a:pt x="144" y="244"/>
                      </a:cubicBezTo>
                      <a:cubicBezTo>
                        <a:pt x="138" y="245"/>
                        <a:pt x="124" y="246"/>
                        <a:pt x="118" y="245"/>
                      </a:cubicBezTo>
                      <a:cubicBezTo>
                        <a:pt x="115" y="245"/>
                        <a:pt x="112" y="256"/>
                        <a:pt x="112" y="256"/>
                      </a:cubicBezTo>
                      <a:cubicBezTo>
                        <a:pt x="109" y="264"/>
                        <a:pt x="110" y="263"/>
                        <a:pt x="115" y="277"/>
                      </a:cubicBezTo>
                      <a:cubicBezTo>
                        <a:pt x="117" y="283"/>
                        <a:pt x="139" y="277"/>
                        <a:pt x="139" y="277"/>
                      </a:cubicBezTo>
                      <a:cubicBezTo>
                        <a:pt x="146" y="278"/>
                        <a:pt x="149" y="278"/>
                        <a:pt x="157" y="285"/>
                      </a:cubicBezTo>
                      <a:cubicBezTo>
                        <a:pt x="169" y="292"/>
                        <a:pt x="177" y="300"/>
                        <a:pt x="189" y="317"/>
                      </a:cubicBezTo>
                      <a:cubicBezTo>
                        <a:pt x="191" y="322"/>
                        <a:pt x="195" y="318"/>
                        <a:pt x="198" y="319"/>
                      </a:cubicBezTo>
                      <a:cubicBezTo>
                        <a:pt x="201" y="319"/>
                        <a:pt x="208" y="320"/>
                        <a:pt x="208" y="320"/>
                      </a:cubicBezTo>
                      <a:cubicBezTo>
                        <a:pt x="216" y="329"/>
                        <a:pt x="219" y="331"/>
                        <a:pt x="226" y="332"/>
                      </a:cubicBezTo>
                      <a:cubicBezTo>
                        <a:pt x="234" y="327"/>
                        <a:pt x="232" y="328"/>
                        <a:pt x="217" y="306"/>
                      </a:cubicBezTo>
                      <a:cubicBezTo>
                        <a:pt x="207" y="282"/>
                        <a:pt x="235" y="315"/>
                        <a:pt x="247" y="321"/>
                      </a:cubicBezTo>
                      <a:cubicBezTo>
                        <a:pt x="258" y="312"/>
                        <a:pt x="259" y="310"/>
                        <a:pt x="249" y="283"/>
                      </a:cubicBezTo>
                      <a:cubicBezTo>
                        <a:pt x="247" y="271"/>
                        <a:pt x="221" y="271"/>
                        <a:pt x="217" y="261"/>
                      </a:cubicBezTo>
                      <a:cubicBezTo>
                        <a:pt x="210" y="253"/>
                        <a:pt x="210" y="241"/>
                        <a:pt x="208" y="234"/>
                      </a:cubicBezTo>
                      <a:cubicBezTo>
                        <a:pt x="209" y="228"/>
                        <a:pt x="216" y="227"/>
                        <a:pt x="220" y="223"/>
                      </a:cubicBezTo>
                      <a:cubicBezTo>
                        <a:pt x="227" y="228"/>
                        <a:pt x="227" y="249"/>
                        <a:pt x="235" y="259"/>
                      </a:cubicBezTo>
                      <a:cubicBezTo>
                        <a:pt x="238" y="266"/>
                        <a:pt x="260" y="245"/>
                        <a:pt x="265" y="249"/>
                      </a:cubicBezTo>
                      <a:cubicBezTo>
                        <a:pt x="270" y="254"/>
                        <a:pt x="281" y="237"/>
                        <a:pt x="283" y="234"/>
                      </a:cubicBezTo>
                      <a:cubicBezTo>
                        <a:pt x="284" y="226"/>
                        <a:pt x="265" y="224"/>
                        <a:pt x="261" y="214"/>
                      </a:cubicBezTo>
                      <a:cubicBezTo>
                        <a:pt x="251" y="205"/>
                        <a:pt x="231" y="188"/>
                        <a:pt x="223" y="181"/>
                      </a:cubicBezTo>
                      <a:cubicBezTo>
                        <a:pt x="220" y="165"/>
                        <a:pt x="220" y="180"/>
                        <a:pt x="211" y="174"/>
                      </a:cubicBezTo>
                      <a:cubicBezTo>
                        <a:pt x="191" y="153"/>
                        <a:pt x="247" y="154"/>
                        <a:pt x="231" y="157"/>
                      </a:cubicBezTo>
                      <a:cubicBezTo>
                        <a:pt x="232" y="151"/>
                        <a:pt x="225" y="135"/>
                        <a:pt x="219" y="126"/>
                      </a:cubicBezTo>
                      <a:cubicBezTo>
                        <a:pt x="213" y="117"/>
                        <a:pt x="200" y="106"/>
                        <a:pt x="193" y="101"/>
                      </a:cubicBezTo>
                      <a:cubicBezTo>
                        <a:pt x="194" y="97"/>
                        <a:pt x="177" y="94"/>
                        <a:pt x="177" y="94"/>
                      </a:cubicBezTo>
                      <a:cubicBezTo>
                        <a:pt x="173" y="71"/>
                        <a:pt x="163" y="76"/>
                        <a:pt x="151" y="78"/>
                      </a:cubicBezTo>
                      <a:cubicBezTo>
                        <a:pt x="143" y="69"/>
                        <a:pt x="141" y="65"/>
                        <a:pt x="133" y="55"/>
                      </a:cubicBezTo>
                      <a:cubicBezTo>
                        <a:pt x="117" y="52"/>
                        <a:pt x="112" y="51"/>
                        <a:pt x="99" y="49"/>
                      </a:cubicBezTo>
                      <a:cubicBezTo>
                        <a:pt x="92" y="56"/>
                        <a:pt x="87" y="32"/>
                        <a:pt x="85" y="49"/>
                      </a:cubicBezTo>
                      <a:cubicBezTo>
                        <a:pt x="69" y="31"/>
                        <a:pt x="78" y="31"/>
                        <a:pt x="85" y="19"/>
                      </a:cubicBezTo>
                      <a:cubicBezTo>
                        <a:pt x="72" y="0"/>
                        <a:pt x="64" y="29"/>
                        <a:pt x="55" y="36"/>
                      </a:cubicBezTo>
                      <a:cubicBezTo>
                        <a:pt x="49" y="37"/>
                        <a:pt x="72" y="101"/>
                        <a:pt x="70" y="99"/>
                      </a:cubicBezTo>
                      <a:cubicBezTo>
                        <a:pt x="69" y="106"/>
                        <a:pt x="55" y="92"/>
                        <a:pt x="51" y="78"/>
                      </a:cubicBezTo>
                      <a:cubicBezTo>
                        <a:pt x="43" y="69"/>
                        <a:pt x="56" y="24"/>
                        <a:pt x="49" y="15"/>
                      </a:cubicBezTo>
                      <a:cubicBezTo>
                        <a:pt x="43" y="6"/>
                        <a:pt x="21" y="22"/>
                        <a:pt x="12" y="24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Freeform 138"/>
                <p:cNvSpPr>
                  <a:spLocks/>
                </p:cNvSpPr>
                <p:nvPr/>
              </p:nvSpPr>
              <p:spPr bwMode="gray">
                <a:xfrm>
                  <a:off x="4279" y="1131"/>
                  <a:ext cx="51" cy="48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7" y="18"/>
                    </a:cxn>
                    <a:cxn ang="0">
                      <a:pos x="27" y="24"/>
                    </a:cxn>
                    <a:cxn ang="0">
                      <a:pos x="33" y="4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51" h="24">
                      <a:moveTo>
                        <a:pt x="13" y="0"/>
                      </a:moveTo>
                      <a:cubicBezTo>
                        <a:pt x="12" y="2"/>
                        <a:pt x="0" y="12"/>
                        <a:pt x="7" y="18"/>
                      </a:cubicBezTo>
                      <a:cubicBezTo>
                        <a:pt x="12" y="22"/>
                        <a:pt x="27" y="24"/>
                        <a:pt x="27" y="24"/>
                      </a:cubicBezTo>
                      <a:cubicBezTo>
                        <a:pt x="44" y="22"/>
                        <a:pt x="51" y="16"/>
                        <a:pt x="33" y="4"/>
                      </a:cubicBezTo>
                      <a:cubicBezTo>
                        <a:pt x="29" y="1"/>
                        <a:pt x="14" y="0"/>
                        <a:pt x="13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Freeform 139"/>
                <p:cNvSpPr>
                  <a:spLocks/>
                </p:cNvSpPr>
                <p:nvPr/>
              </p:nvSpPr>
              <p:spPr bwMode="gray">
                <a:xfrm>
                  <a:off x="4342" y="954"/>
                  <a:ext cx="52" cy="62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7" y="52"/>
                    </a:cxn>
                    <a:cxn ang="0">
                      <a:pos x="28" y="59"/>
                    </a:cxn>
                    <a:cxn ang="0">
                      <a:pos x="34" y="24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52" h="62">
                      <a:moveTo>
                        <a:pt x="15" y="0"/>
                      </a:moveTo>
                      <a:cubicBezTo>
                        <a:pt x="14" y="5"/>
                        <a:pt x="0" y="38"/>
                        <a:pt x="7" y="52"/>
                      </a:cubicBezTo>
                      <a:cubicBezTo>
                        <a:pt x="12" y="62"/>
                        <a:pt x="28" y="59"/>
                        <a:pt x="28" y="59"/>
                      </a:cubicBezTo>
                      <a:cubicBezTo>
                        <a:pt x="45" y="54"/>
                        <a:pt x="52" y="53"/>
                        <a:pt x="34" y="24"/>
                      </a:cubicBezTo>
                      <a:cubicBezTo>
                        <a:pt x="30" y="16"/>
                        <a:pt x="16" y="0"/>
                        <a:pt x="1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Freeform 140"/>
                <p:cNvSpPr>
                  <a:spLocks/>
                </p:cNvSpPr>
                <p:nvPr/>
              </p:nvSpPr>
              <p:spPr bwMode="gray">
                <a:xfrm>
                  <a:off x="5063" y="1559"/>
                  <a:ext cx="144" cy="100"/>
                </a:xfrm>
                <a:custGeom>
                  <a:avLst/>
                  <a:gdLst/>
                  <a:ahLst/>
                  <a:cxnLst>
                    <a:cxn ang="0">
                      <a:pos x="81" y="18"/>
                    </a:cxn>
                    <a:cxn ang="0">
                      <a:pos x="66" y="7"/>
                    </a:cxn>
                    <a:cxn ang="0">
                      <a:pos x="50" y="12"/>
                    </a:cxn>
                    <a:cxn ang="0">
                      <a:pos x="48" y="25"/>
                    </a:cxn>
                    <a:cxn ang="0">
                      <a:pos x="19" y="1"/>
                    </a:cxn>
                    <a:cxn ang="0">
                      <a:pos x="6" y="34"/>
                    </a:cxn>
                    <a:cxn ang="0">
                      <a:pos x="19" y="50"/>
                    </a:cxn>
                    <a:cxn ang="0">
                      <a:pos x="10" y="71"/>
                    </a:cxn>
                    <a:cxn ang="0">
                      <a:pos x="28" y="74"/>
                    </a:cxn>
                    <a:cxn ang="0">
                      <a:pos x="50" y="99"/>
                    </a:cxn>
                    <a:cxn ang="0">
                      <a:pos x="75" y="95"/>
                    </a:cxn>
                    <a:cxn ang="0">
                      <a:pos x="105" y="88"/>
                    </a:cxn>
                    <a:cxn ang="0">
                      <a:pos x="141" y="66"/>
                    </a:cxn>
                    <a:cxn ang="0">
                      <a:pos x="120" y="31"/>
                    </a:cxn>
                    <a:cxn ang="0">
                      <a:pos x="110" y="12"/>
                    </a:cxn>
                    <a:cxn ang="0">
                      <a:pos x="81" y="18"/>
                    </a:cxn>
                  </a:cxnLst>
                  <a:rect l="0" t="0" r="r" b="b"/>
                  <a:pathLst>
                    <a:path w="144" h="100">
                      <a:moveTo>
                        <a:pt x="81" y="18"/>
                      </a:moveTo>
                      <a:cubicBezTo>
                        <a:pt x="73" y="19"/>
                        <a:pt x="71" y="8"/>
                        <a:pt x="66" y="7"/>
                      </a:cubicBezTo>
                      <a:cubicBezTo>
                        <a:pt x="61" y="6"/>
                        <a:pt x="53" y="9"/>
                        <a:pt x="50" y="12"/>
                      </a:cubicBezTo>
                      <a:cubicBezTo>
                        <a:pt x="43" y="10"/>
                        <a:pt x="53" y="27"/>
                        <a:pt x="48" y="25"/>
                      </a:cubicBezTo>
                      <a:cubicBezTo>
                        <a:pt x="43" y="23"/>
                        <a:pt x="26" y="0"/>
                        <a:pt x="19" y="1"/>
                      </a:cubicBezTo>
                      <a:cubicBezTo>
                        <a:pt x="15" y="3"/>
                        <a:pt x="6" y="26"/>
                        <a:pt x="6" y="34"/>
                      </a:cubicBezTo>
                      <a:cubicBezTo>
                        <a:pt x="6" y="42"/>
                        <a:pt x="18" y="44"/>
                        <a:pt x="19" y="50"/>
                      </a:cubicBezTo>
                      <a:cubicBezTo>
                        <a:pt x="22" y="65"/>
                        <a:pt x="0" y="53"/>
                        <a:pt x="10" y="71"/>
                      </a:cubicBezTo>
                      <a:cubicBezTo>
                        <a:pt x="19" y="76"/>
                        <a:pt x="27" y="74"/>
                        <a:pt x="28" y="74"/>
                      </a:cubicBezTo>
                      <a:cubicBezTo>
                        <a:pt x="35" y="78"/>
                        <a:pt x="44" y="95"/>
                        <a:pt x="50" y="99"/>
                      </a:cubicBezTo>
                      <a:cubicBezTo>
                        <a:pt x="54" y="100"/>
                        <a:pt x="75" y="95"/>
                        <a:pt x="75" y="95"/>
                      </a:cubicBezTo>
                      <a:cubicBezTo>
                        <a:pt x="87" y="94"/>
                        <a:pt x="94" y="100"/>
                        <a:pt x="105" y="88"/>
                      </a:cubicBezTo>
                      <a:cubicBezTo>
                        <a:pt x="120" y="82"/>
                        <a:pt x="123" y="82"/>
                        <a:pt x="141" y="66"/>
                      </a:cubicBezTo>
                      <a:cubicBezTo>
                        <a:pt x="144" y="34"/>
                        <a:pt x="132" y="38"/>
                        <a:pt x="120" y="31"/>
                      </a:cubicBezTo>
                      <a:cubicBezTo>
                        <a:pt x="118" y="20"/>
                        <a:pt x="117" y="16"/>
                        <a:pt x="110" y="12"/>
                      </a:cubicBezTo>
                      <a:cubicBezTo>
                        <a:pt x="109" y="12"/>
                        <a:pt x="84" y="22"/>
                        <a:pt x="81" y="18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141"/>
                <p:cNvSpPr>
                  <a:spLocks/>
                </p:cNvSpPr>
                <p:nvPr/>
              </p:nvSpPr>
              <p:spPr bwMode="gray">
                <a:xfrm>
                  <a:off x="5049" y="1251"/>
                  <a:ext cx="53" cy="57"/>
                </a:xfrm>
                <a:custGeom>
                  <a:avLst/>
                  <a:gdLst/>
                  <a:ahLst/>
                  <a:cxnLst>
                    <a:cxn ang="0">
                      <a:pos x="36" y="7"/>
                    </a:cxn>
                    <a:cxn ang="0">
                      <a:pos x="15" y="3"/>
                    </a:cxn>
                    <a:cxn ang="0">
                      <a:pos x="6" y="27"/>
                    </a:cxn>
                    <a:cxn ang="0">
                      <a:pos x="18" y="46"/>
                    </a:cxn>
                    <a:cxn ang="0">
                      <a:pos x="50" y="54"/>
                    </a:cxn>
                    <a:cxn ang="0">
                      <a:pos x="30" y="27"/>
                    </a:cxn>
                    <a:cxn ang="0">
                      <a:pos x="36" y="7"/>
                    </a:cxn>
                  </a:cxnLst>
                  <a:rect l="0" t="0" r="r" b="b"/>
                  <a:pathLst>
                    <a:path w="53" h="57">
                      <a:moveTo>
                        <a:pt x="36" y="7"/>
                      </a:moveTo>
                      <a:cubicBezTo>
                        <a:pt x="34" y="6"/>
                        <a:pt x="20" y="0"/>
                        <a:pt x="15" y="3"/>
                      </a:cubicBezTo>
                      <a:cubicBezTo>
                        <a:pt x="10" y="6"/>
                        <a:pt x="6" y="20"/>
                        <a:pt x="6" y="27"/>
                      </a:cubicBezTo>
                      <a:cubicBezTo>
                        <a:pt x="0" y="46"/>
                        <a:pt x="11" y="44"/>
                        <a:pt x="18" y="46"/>
                      </a:cubicBezTo>
                      <a:cubicBezTo>
                        <a:pt x="23" y="44"/>
                        <a:pt x="45" y="57"/>
                        <a:pt x="50" y="54"/>
                      </a:cubicBezTo>
                      <a:cubicBezTo>
                        <a:pt x="53" y="50"/>
                        <a:pt x="34" y="37"/>
                        <a:pt x="30" y="27"/>
                      </a:cubicBezTo>
                      <a:cubicBezTo>
                        <a:pt x="28" y="19"/>
                        <a:pt x="38" y="8"/>
                        <a:pt x="36" y="7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142"/>
                <p:cNvSpPr>
                  <a:spLocks/>
                </p:cNvSpPr>
                <p:nvPr/>
              </p:nvSpPr>
              <p:spPr bwMode="gray">
                <a:xfrm>
                  <a:off x="4525" y="1426"/>
                  <a:ext cx="38" cy="41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7" y="18"/>
                    </a:cxn>
                    <a:cxn ang="0">
                      <a:pos x="27" y="24"/>
                    </a:cxn>
                    <a:cxn ang="0">
                      <a:pos x="33" y="4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51" h="24">
                      <a:moveTo>
                        <a:pt x="13" y="0"/>
                      </a:moveTo>
                      <a:cubicBezTo>
                        <a:pt x="12" y="2"/>
                        <a:pt x="0" y="12"/>
                        <a:pt x="7" y="18"/>
                      </a:cubicBezTo>
                      <a:cubicBezTo>
                        <a:pt x="12" y="22"/>
                        <a:pt x="27" y="24"/>
                        <a:pt x="27" y="24"/>
                      </a:cubicBezTo>
                      <a:cubicBezTo>
                        <a:pt x="44" y="22"/>
                        <a:pt x="51" y="16"/>
                        <a:pt x="33" y="4"/>
                      </a:cubicBezTo>
                      <a:cubicBezTo>
                        <a:pt x="29" y="1"/>
                        <a:pt x="14" y="0"/>
                        <a:pt x="13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143"/>
                <p:cNvSpPr>
                  <a:spLocks/>
                </p:cNvSpPr>
                <p:nvPr/>
              </p:nvSpPr>
              <p:spPr bwMode="gray">
                <a:xfrm>
                  <a:off x="4226" y="1386"/>
                  <a:ext cx="67" cy="46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31" y="15"/>
                    </a:cxn>
                    <a:cxn ang="0">
                      <a:pos x="4" y="39"/>
                    </a:cxn>
                    <a:cxn ang="0">
                      <a:pos x="54" y="43"/>
                    </a:cxn>
                    <a:cxn ang="0">
                      <a:pos x="45" y="7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67" h="46">
                      <a:moveTo>
                        <a:pt x="30" y="0"/>
                      </a:moveTo>
                      <a:cubicBezTo>
                        <a:pt x="26" y="1"/>
                        <a:pt x="35" y="9"/>
                        <a:pt x="31" y="15"/>
                      </a:cubicBezTo>
                      <a:cubicBezTo>
                        <a:pt x="27" y="21"/>
                        <a:pt x="0" y="34"/>
                        <a:pt x="4" y="39"/>
                      </a:cubicBezTo>
                      <a:cubicBezTo>
                        <a:pt x="8" y="46"/>
                        <a:pt x="54" y="43"/>
                        <a:pt x="54" y="43"/>
                      </a:cubicBezTo>
                      <a:cubicBezTo>
                        <a:pt x="67" y="40"/>
                        <a:pt x="58" y="26"/>
                        <a:pt x="45" y="7"/>
                      </a:cubicBezTo>
                      <a:cubicBezTo>
                        <a:pt x="42" y="2"/>
                        <a:pt x="30" y="0"/>
                        <a:pt x="30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144"/>
                <p:cNvSpPr>
                  <a:spLocks/>
                </p:cNvSpPr>
                <p:nvPr/>
              </p:nvSpPr>
              <p:spPr bwMode="gray">
                <a:xfrm>
                  <a:off x="4514" y="940"/>
                  <a:ext cx="237" cy="263"/>
                </a:xfrm>
                <a:custGeom>
                  <a:avLst/>
                  <a:gdLst/>
                  <a:ahLst/>
                  <a:cxnLst>
                    <a:cxn ang="0">
                      <a:pos x="100" y="24"/>
                    </a:cxn>
                    <a:cxn ang="0">
                      <a:pos x="52" y="44"/>
                    </a:cxn>
                    <a:cxn ang="0">
                      <a:pos x="52" y="68"/>
                    </a:cxn>
                    <a:cxn ang="0">
                      <a:pos x="84" y="83"/>
                    </a:cxn>
                    <a:cxn ang="0">
                      <a:pos x="135" y="83"/>
                    </a:cxn>
                    <a:cxn ang="0">
                      <a:pos x="88" y="98"/>
                    </a:cxn>
                    <a:cxn ang="0">
                      <a:pos x="90" y="141"/>
                    </a:cxn>
                    <a:cxn ang="0">
                      <a:pos x="72" y="113"/>
                    </a:cxn>
                    <a:cxn ang="0">
                      <a:pos x="55" y="129"/>
                    </a:cxn>
                    <a:cxn ang="0">
                      <a:pos x="63" y="143"/>
                    </a:cxn>
                    <a:cxn ang="0">
                      <a:pos x="51" y="170"/>
                    </a:cxn>
                    <a:cxn ang="0">
                      <a:pos x="67" y="174"/>
                    </a:cxn>
                    <a:cxn ang="0">
                      <a:pos x="34" y="188"/>
                    </a:cxn>
                    <a:cxn ang="0">
                      <a:pos x="43" y="221"/>
                    </a:cxn>
                    <a:cxn ang="0">
                      <a:pos x="19" y="218"/>
                    </a:cxn>
                    <a:cxn ang="0">
                      <a:pos x="4" y="243"/>
                    </a:cxn>
                    <a:cxn ang="0">
                      <a:pos x="45" y="261"/>
                    </a:cxn>
                    <a:cxn ang="0">
                      <a:pos x="88" y="257"/>
                    </a:cxn>
                    <a:cxn ang="0">
                      <a:pos x="88" y="234"/>
                    </a:cxn>
                    <a:cxn ang="0">
                      <a:pos x="126" y="203"/>
                    </a:cxn>
                    <a:cxn ang="0">
                      <a:pos x="120" y="185"/>
                    </a:cxn>
                    <a:cxn ang="0">
                      <a:pos x="162" y="156"/>
                    </a:cxn>
                    <a:cxn ang="0">
                      <a:pos x="223" y="116"/>
                    </a:cxn>
                    <a:cxn ang="0">
                      <a:pos x="210" y="98"/>
                    </a:cxn>
                    <a:cxn ang="0">
                      <a:pos x="237" y="84"/>
                    </a:cxn>
                    <a:cxn ang="0">
                      <a:pos x="225" y="59"/>
                    </a:cxn>
                    <a:cxn ang="0">
                      <a:pos x="207" y="20"/>
                    </a:cxn>
                    <a:cxn ang="0">
                      <a:pos x="181" y="8"/>
                    </a:cxn>
                    <a:cxn ang="0">
                      <a:pos x="144" y="3"/>
                    </a:cxn>
                    <a:cxn ang="0">
                      <a:pos x="100" y="24"/>
                    </a:cxn>
                  </a:cxnLst>
                  <a:rect l="0" t="0" r="r" b="b"/>
                  <a:pathLst>
                    <a:path w="237" h="263">
                      <a:moveTo>
                        <a:pt x="100" y="24"/>
                      </a:moveTo>
                      <a:cubicBezTo>
                        <a:pt x="80" y="38"/>
                        <a:pt x="74" y="40"/>
                        <a:pt x="52" y="44"/>
                      </a:cubicBezTo>
                      <a:cubicBezTo>
                        <a:pt x="49" y="45"/>
                        <a:pt x="45" y="55"/>
                        <a:pt x="52" y="68"/>
                      </a:cubicBezTo>
                      <a:cubicBezTo>
                        <a:pt x="61" y="85"/>
                        <a:pt x="73" y="68"/>
                        <a:pt x="84" y="83"/>
                      </a:cubicBezTo>
                      <a:cubicBezTo>
                        <a:pt x="90" y="88"/>
                        <a:pt x="136" y="72"/>
                        <a:pt x="135" y="83"/>
                      </a:cubicBezTo>
                      <a:cubicBezTo>
                        <a:pt x="136" y="85"/>
                        <a:pt x="95" y="88"/>
                        <a:pt x="88" y="98"/>
                      </a:cubicBezTo>
                      <a:cubicBezTo>
                        <a:pt x="81" y="108"/>
                        <a:pt x="93" y="139"/>
                        <a:pt x="90" y="141"/>
                      </a:cubicBezTo>
                      <a:cubicBezTo>
                        <a:pt x="95" y="146"/>
                        <a:pt x="58" y="120"/>
                        <a:pt x="72" y="113"/>
                      </a:cubicBezTo>
                      <a:cubicBezTo>
                        <a:pt x="66" y="111"/>
                        <a:pt x="56" y="124"/>
                        <a:pt x="55" y="129"/>
                      </a:cubicBezTo>
                      <a:cubicBezTo>
                        <a:pt x="54" y="134"/>
                        <a:pt x="64" y="136"/>
                        <a:pt x="63" y="143"/>
                      </a:cubicBezTo>
                      <a:cubicBezTo>
                        <a:pt x="62" y="150"/>
                        <a:pt x="50" y="165"/>
                        <a:pt x="51" y="170"/>
                      </a:cubicBezTo>
                      <a:cubicBezTo>
                        <a:pt x="52" y="175"/>
                        <a:pt x="70" y="171"/>
                        <a:pt x="67" y="174"/>
                      </a:cubicBezTo>
                      <a:cubicBezTo>
                        <a:pt x="64" y="177"/>
                        <a:pt x="38" y="180"/>
                        <a:pt x="34" y="188"/>
                      </a:cubicBezTo>
                      <a:cubicBezTo>
                        <a:pt x="30" y="196"/>
                        <a:pt x="46" y="216"/>
                        <a:pt x="43" y="221"/>
                      </a:cubicBezTo>
                      <a:cubicBezTo>
                        <a:pt x="40" y="226"/>
                        <a:pt x="25" y="214"/>
                        <a:pt x="19" y="218"/>
                      </a:cubicBezTo>
                      <a:cubicBezTo>
                        <a:pt x="13" y="222"/>
                        <a:pt x="0" y="236"/>
                        <a:pt x="4" y="243"/>
                      </a:cubicBezTo>
                      <a:cubicBezTo>
                        <a:pt x="8" y="250"/>
                        <a:pt x="31" y="259"/>
                        <a:pt x="45" y="261"/>
                      </a:cubicBezTo>
                      <a:cubicBezTo>
                        <a:pt x="59" y="263"/>
                        <a:pt x="81" y="261"/>
                        <a:pt x="88" y="257"/>
                      </a:cubicBezTo>
                      <a:cubicBezTo>
                        <a:pt x="97" y="252"/>
                        <a:pt x="73" y="262"/>
                        <a:pt x="88" y="234"/>
                      </a:cubicBezTo>
                      <a:cubicBezTo>
                        <a:pt x="94" y="225"/>
                        <a:pt x="121" y="211"/>
                        <a:pt x="126" y="203"/>
                      </a:cubicBezTo>
                      <a:cubicBezTo>
                        <a:pt x="131" y="195"/>
                        <a:pt x="114" y="193"/>
                        <a:pt x="120" y="185"/>
                      </a:cubicBezTo>
                      <a:cubicBezTo>
                        <a:pt x="126" y="177"/>
                        <a:pt x="145" y="167"/>
                        <a:pt x="162" y="156"/>
                      </a:cubicBezTo>
                      <a:cubicBezTo>
                        <a:pt x="170" y="143"/>
                        <a:pt x="222" y="132"/>
                        <a:pt x="223" y="116"/>
                      </a:cubicBezTo>
                      <a:cubicBezTo>
                        <a:pt x="231" y="106"/>
                        <a:pt x="208" y="103"/>
                        <a:pt x="210" y="98"/>
                      </a:cubicBezTo>
                      <a:cubicBezTo>
                        <a:pt x="212" y="93"/>
                        <a:pt x="235" y="90"/>
                        <a:pt x="237" y="84"/>
                      </a:cubicBezTo>
                      <a:cubicBezTo>
                        <a:pt x="234" y="80"/>
                        <a:pt x="225" y="59"/>
                        <a:pt x="225" y="59"/>
                      </a:cubicBezTo>
                      <a:cubicBezTo>
                        <a:pt x="226" y="42"/>
                        <a:pt x="222" y="25"/>
                        <a:pt x="207" y="20"/>
                      </a:cubicBezTo>
                      <a:cubicBezTo>
                        <a:pt x="200" y="12"/>
                        <a:pt x="191" y="11"/>
                        <a:pt x="181" y="8"/>
                      </a:cubicBezTo>
                      <a:cubicBezTo>
                        <a:pt x="171" y="5"/>
                        <a:pt x="157" y="0"/>
                        <a:pt x="144" y="3"/>
                      </a:cubicBezTo>
                      <a:cubicBezTo>
                        <a:pt x="124" y="9"/>
                        <a:pt x="108" y="7"/>
                        <a:pt x="100" y="24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145"/>
                <p:cNvSpPr>
                  <a:spLocks/>
                </p:cNvSpPr>
                <p:nvPr/>
              </p:nvSpPr>
              <p:spPr bwMode="gray">
                <a:xfrm>
                  <a:off x="4472" y="967"/>
                  <a:ext cx="75" cy="15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6" y="36"/>
                    </a:cxn>
                    <a:cxn ang="0">
                      <a:pos x="1" y="77"/>
                    </a:cxn>
                    <a:cxn ang="0">
                      <a:pos x="12" y="108"/>
                    </a:cxn>
                    <a:cxn ang="0">
                      <a:pos x="15" y="146"/>
                    </a:cxn>
                    <a:cxn ang="0">
                      <a:pos x="49" y="147"/>
                    </a:cxn>
                    <a:cxn ang="0">
                      <a:pos x="72" y="86"/>
                    </a:cxn>
                    <a:cxn ang="0">
                      <a:pos x="58" y="75"/>
                    </a:cxn>
                    <a:cxn ang="0">
                      <a:pos x="61" y="54"/>
                    </a:cxn>
                    <a:cxn ang="0">
                      <a:pos x="40" y="24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75" h="157">
                      <a:moveTo>
                        <a:pt x="16" y="0"/>
                      </a:moveTo>
                      <a:cubicBezTo>
                        <a:pt x="7" y="3"/>
                        <a:pt x="11" y="20"/>
                        <a:pt x="6" y="36"/>
                      </a:cubicBezTo>
                      <a:cubicBezTo>
                        <a:pt x="3" y="47"/>
                        <a:pt x="0" y="65"/>
                        <a:pt x="1" y="77"/>
                      </a:cubicBezTo>
                      <a:cubicBezTo>
                        <a:pt x="2" y="89"/>
                        <a:pt x="10" y="97"/>
                        <a:pt x="12" y="108"/>
                      </a:cubicBezTo>
                      <a:cubicBezTo>
                        <a:pt x="18" y="111"/>
                        <a:pt x="15" y="146"/>
                        <a:pt x="15" y="146"/>
                      </a:cubicBezTo>
                      <a:cubicBezTo>
                        <a:pt x="20" y="147"/>
                        <a:pt x="40" y="157"/>
                        <a:pt x="49" y="147"/>
                      </a:cubicBezTo>
                      <a:cubicBezTo>
                        <a:pt x="58" y="137"/>
                        <a:pt x="70" y="98"/>
                        <a:pt x="72" y="86"/>
                      </a:cubicBezTo>
                      <a:cubicBezTo>
                        <a:pt x="75" y="72"/>
                        <a:pt x="63" y="85"/>
                        <a:pt x="58" y="75"/>
                      </a:cubicBezTo>
                      <a:cubicBezTo>
                        <a:pt x="56" y="70"/>
                        <a:pt x="64" y="62"/>
                        <a:pt x="61" y="54"/>
                      </a:cubicBezTo>
                      <a:cubicBezTo>
                        <a:pt x="58" y="46"/>
                        <a:pt x="48" y="33"/>
                        <a:pt x="40" y="24"/>
                      </a:cubicBezTo>
                      <a:cubicBezTo>
                        <a:pt x="38" y="21"/>
                        <a:pt x="16" y="8"/>
                        <a:pt x="1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146"/>
                <p:cNvSpPr>
                  <a:spLocks/>
                </p:cNvSpPr>
                <p:nvPr/>
              </p:nvSpPr>
              <p:spPr bwMode="gray">
                <a:xfrm>
                  <a:off x="4475" y="1220"/>
                  <a:ext cx="91" cy="46"/>
                </a:xfrm>
                <a:custGeom>
                  <a:avLst/>
                  <a:gdLst/>
                  <a:ahLst/>
                  <a:cxnLst>
                    <a:cxn ang="0">
                      <a:pos x="73" y="13"/>
                    </a:cxn>
                    <a:cxn ang="0">
                      <a:pos x="57" y="1"/>
                    </a:cxn>
                    <a:cxn ang="0">
                      <a:pos x="24" y="4"/>
                    </a:cxn>
                    <a:cxn ang="0">
                      <a:pos x="9" y="28"/>
                    </a:cxn>
                    <a:cxn ang="0">
                      <a:pos x="36" y="41"/>
                    </a:cxn>
                    <a:cxn ang="0">
                      <a:pos x="69" y="46"/>
                    </a:cxn>
                    <a:cxn ang="0">
                      <a:pos x="73" y="13"/>
                    </a:cxn>
                  </a:cxnLst>
                  <a:rect l="0" t="0" r="r" b="b"/>
                  <a:pathLst>
                    <a:path w="91" h="46">
                      <a:moveTo>
                        <a:pt x="73" y="13"/>
                      </a:moveTo>
                      <a:cubicBezTo>
                        <a:pt x="74" y="8"/>
                        <a:pt x="65" y="2"/>
                        <a:pt x="57" y="1"/>
                      </a:cubicBezTo>
                      <a:cubicBezTo>
                        <a:pt x="49" y="0"/>
                        <a:pt x="32" y="0"/>
                        <a:pt x="24" y="4"/>
                      </a:cubicBezTo>
                      <a:cubicBezTo>
                        <a:pt x="0" y="9"/>
                        <a:pt x="11" y="18"/>
                        <a:pt x="9" y="28"/>
                      </a:cubicBezTo>
                      <a:cubicBezTo>
                        <a:pt x="21" y="39"/>
                        <a:pt x="22" y="35"/>
                        <a:pt x="36" y="41"/>
                      </a:cubicBezTo>
                      <a:cubicBezTo>
                        <a:pt x="41" y="43"/>
                        <a:pt x="69" y="46"/>
                        <a:pt x="69" y="46"/>
                      </a:cubicBezTo>
                      <a:cubicBezTo>
                        <a:pt x="91" y="43"/>
                        <a:pt x="64" y="25"/>
                        <a:pt x="73" y="13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147"/>
                <p:cNvSpPr>
                  <a:spLocks/>
                </p:cNvSpPr>
                <p:nvPr/>
              </p:nvSpPr>
              <p:spPr bwMode="gray">
                <a:xfrm>
                  <a:off x="4200" y="1212"/>
                  <a:ext cx="94" cy="134"/>
                </a:xfrm>
                <a:custGeom>
                  <a:avLst/>
                  <a:gdLst/>
                  <a:ahLst/>
                  <a:cxnLst>
                    <a:cxn ang="0">
                      <a:pos x="23" y="13"/>
                    </a:cxn>
                    <a:cxn ang="0">
                      <a:pos x="38" y="55"/>
                    </a:cxn>
                    <a:cxn ang="0">
                      <a:pos x="2" y="61"/>
                    </a:cxn>
                    <a:cxn ang="0">
                      <a:pos x="23" y="88"/>
                    </a:cxn>
                    <a:cxn ang="0">
                      <a:pos x="47" y="117"/>
                    </a:cxn>
                    <a:cxn ang="0">
                      <a:pos x="71" y="118"/>
                    </a:cxn>
                    <a:cxn ang="0">
                      <a:pos x="92" y="106"/>
                    </a:cxn>
                    <a:cxn ang="0">
                      <a:pos x="86" y="55"/>
                    </a:cxn>
                    <a:cxn ang="0">
                      <a:pos x="66" y="55"/>
                    </a:cxn>
                    <a:cxn ang="0">
                      <a:pos x="87" y="21"/>
                    </a:cxn>
                    <a:cxn ang="0">
                      <a:pos x="68" y="0"/>
                    </a:cxn>
                    <a:cxn ang="0">
                      <a:pos x="23" y="13"/>
                    </a:cxn>
                  </a:cxnLst>
                  <a:rect l="0" t="0" r="r" b="b"/>
                  <a:pathLst>
                    <a:path w="94" h="134">
                      <a:moveTo>
                        <a:pt x="23" y="13"/>
                      </a:moveTo>
                      <a:cubicBezTo>
                        <a:pt x="9" y="23"/>
                        <a:pt x="51" y="65"/>
                        <a:pt x="38" y="55"/>
                      </a:cubicBezTo>
                      <a:cubicBezTo>
                        <a:pt x="22" y="58"/>
                        <a:pt x="6" y="34"/>
                        <a:pt x="2" y="61"/>
                      </a:cubicBezTo>
                      <a:cubicBezTo>
                        <a:pt x="0" y="68"/>
                        <a:pt x="16" y="79"/>
                        <a:pt x="23" y="88"/>
                      </a:cubicBezTo>
                      <a:cubicBezTo>
                        <a:pt x="30" y="97"/>
                        <a:pt x="39" y="112"/>
                        <a:pt x="47" y="117"/>
                      </a:cubicBezTo>
                      <a:cubicBezTo>
                        <a:pt x="54" y="134"/>
                        <a:pt x="59" y="126"/>
                        <a:pt x="71" y="118"/>
                      </a:cubicBezTo>
                      <a:cubicBezTo>
                        <a:pt x="75" y="114"/>
                        <a:pt x="90" y="116"/>
                        <a:pt x="92" y="106"/>
                      </a:cubicBezTo>
                      <a:cubicBezTo>
                        <a:pt x="94" y="96"/>
                        <a:pt x="90" y="64"/>
                        <a:pt x="86" y="55"/>
                      </a:cubicBezTo>
                      <a:cubicBezTo>
                        <a:pt x="85" y="48"/>
                        <a:pt x="68" y="60"/>
                        <a:pt x="66" y="55"/>
                      </a:cubicBezTo>
                      <a:cubicBezTo>
                        <a:pt x="65" y="45"/>
                        <a:pt x="87" y="30"/>
                        <a:pt x="87" y="21"/>
                      </a:cubicBezTo>
                      <a:cubicBezTo>
                        <a:pt x="87" y="12"/>
                        <a:pt x="79" y="1"/>
                        <a:pt x="68" y="0"/>
                      </a:cubicBezTo>
                      <a:cubicBezTo>
                        <a:pt x="62" y="5"/>
                        <a:pt x="36" y="0"/>
                        <a:pt x="23" y="13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148"/>
                <p:cNvSpPr>
                  <a:spLocks/>
                </p:cNvSpPr>
                <p:nvPr/>
              </p:nvSpPr>
              <p:spPr bwMode="gray">
                <a:xfrm>
                  <a:off x="4325" y="1117"/>
                  <a:ext cx="178" cy="11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9" y="27"/>
                    </a:cxn>
                    <a:cxn ang="0">
                      <a:pos x="42" y="36"/>
                    </a:cxn>
                    <a:cxn ang="0">
                      <a:pos x="42" y="78"/>
                    </a:cxn>
                    <a:cxn ang="0">
                      <a:pos x="73" y="93"/>
                    </a:cxn>
                    <a:cxn ang="0">
                      <a:pos x="123" y="101"/>
                    </a:cxn>
                    <a:cxn ang="0">
                      <a:pos x="160" y="89"/>
                    </a:cxn>
                    <a:cxn ang="0">
                      <a:pos x="168" y="53"/>
                    </a:cxn>
                    <a:cxn ang="0">
                      <a:pos x="115" y="55"/>
                    </a:cxn>
                    <a:cxn ang="0">
                      <a:pos x="95" y="52"/>
                    </a:cxn>
                    <a:cxn ang="0">
                      <a:pos x="79" y="41"/>
                    </a:cxn>
                    <a:cxn ang="0">
                      <a:pos x="55" y="12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178" h="115">
                      <a:moveTo>
                        <a:pt x="6" y="0"/>
                      </a:moveTo>
                      <a:cubicBezTo>
                        <a:pt x="0" y="13"/>
                        <a:pt x="17" y="17"/>
                        <a:pt x="9" y="27"/>
                      </a:cubicBezTo>
                      <a:cubicBezTo>
                        <a:pt x="25" y="49"/>
                        <a:pt x="49" y="21"/>
                        <a:pt x="42" y="36"/>
                      </a:cubicBezTo>
                      <a:cubicBezTo>
                        <a:pt x="47" y="50"/>
                        <a:pt x="32" y="70"/>
                        <a:pt x="42" y="78"/>
                      </a:cubicBezTo>
                      <a:cubicBezTo>
                        <a:pt x="48" y="92"/>
                        <a:pt x="77" y="85"/>
                        <a:pt x="73" y="93"/>
                      </a:cubicBezTo>
                      <a:cubicBezTo>
                        <a:pt x="90" y="115"/>
                        <a:pt x="116" y="104"/>
                        <a:pt x="123" y="101"/>
                      </a:cubicBezTo>
                      <a:cubicBezTo>
                        <a:pt x="143" y="112"/>
                        <a:pt x="149" y="101"/>
                        <a:pt x="160" y="89"/>
                      </a:cubicBezTo>
                      <a:cubicBezTo>
                        <a:pt x="162" y="88"/>
                        <a:pt x="178" y="79"/>
                        <a:pt x="168" y="53"/>
                      </a:cubicBezTo>
                      <a:cubicBezTo>
                        <a:pt x="132" y="36"/>
                        <a:pt x="151" y="39"/>
                        <a:pt x="115" y="55"/>
                      </a:cubicBezTo>
                      <a:cubicBezTo>
                        <a:pt x="95" y="40"/>
                        <a:pt x="121" y="58"/>
                        <a:pt x="95" y="52"/>
                      </a:cubicBezTo>
                      <a:cubicBezTo>
                        <a:pt x="90" y="51"/>
                        <a:pt x="84" y="44"/>
                        <a:pt x="79" y="41"/>
                      </a:cubicBezTo>
                      <a:cubicBezTo>
                        <a:pt x="70" y="29"/>
                        <a:pt x="53" y="22"/>
                        <a:pt x="55" y="12"/>
                      </a:cubicBezTo>
                      <a:cubicBezTo>
                        <a:pt x="49" y="1"/>
                        <a:pt x="16" y="11"/>
                        <a:pt x="6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149"/>
                <p:cNvSpPr>
                  <a:spLocks/>
                </p:cNvSpPr>
                <p:nvPr/>
              </p:nvSpPr>
              <p:spPr bwMode="gray">
                <a:xfrm>
                  <a:off x="4347" y="1223"/>
                  <a:ext cx="77" cy="121"/>
                </a:xfrm>
                <a:custGeom>
                  <a:avLst/>
                  <a:gdLst/>
                  <a:ahLst/>
                  <a:cxnLst>
                    <a:cxn ang="0">
                      <a:pos x="74" y="13"/>
                    </a:cxn>
                    <a:cxn ang="0">
                      <a:pos x="41" y="8"/>
                    </a:cxn>
                    <a:cxn ang="0">
                      <a:pos x="21" y="4"/>
                    </a:cxn>
                    <a:cxn ang="0">
                      <a:pos x="2" y="34"/>
                    </a:cxn>
                    <a:cxn ang="0">
                      <a:pos x="9" y="99"/>
                    </a:cxn>
                    <a:cxn ang="0">
                      <a:pos x="11" y="110"/>
                    </a:cxn>
                    <a:cxn ang="0">
                      <a:pos x="23" y="115"/>
                    </a:cxn>
                    <a:cxn ang="0">
                      <a:pos x="26" y="74"/>
                    </a:cxn>
                    <a:cxn ang="0">
                      <a:pos x="50" y="64"/>
                    </a:cxn>
                    <a:cxn ang="0">
                      <a:pos x="63" y="47"/>
                    </a:cxn>
                    <a:cxn ang="0">
                      <a:pos x="74" y="13"/>
                    </a:cxn>
                  </a:cxnLst>
                  <a:rect l="0" t="0" r="r" b="b"/>
                  <a:pathLst>
                    <a:path w="77" h="121">
                      <a:moveTo>
                        <a:pt x="74" y="13"/>
                      </a:moveTo>
                      <a:cubicBezTo>
                        <a:pt x="71" y="6"/>
                        <a:pt x="50" y="9"/>
                        <a:pt x="41" y="8"/>
                      </a:cubicBezTo>
                      <a:cubicBezTo>
                        <a:pt x="32" y="7"/>
                        <a:pt x="27" y="0"/>
                        <a:pt x="21" y="4"/>
                      </a:cubicBezTo>
                      <a:cubicBezTo>
                        <a:pt x="12" y="8"/>
                        <a:pt x="4" y="18"/>
                        <a:pt x="2" y="34"/>
                      </a:cubicBezTo>
                      <a:cubicBezTo>
                        <a:pt x="0" y="50"/>
                        <a:pt x="7" y="86"/>
                        <a:pt x="9" y="99"/>
                      </a:cubicBezTo>
                      <a:cubicBezTo>
                        <a:pt x="11" y="111"/>
                        <a:pt x="9" y="107"/>
                        <a:pt x="11" y="110"/>
                      </a:cubicBezTo>
                      <a:cubicBezTo>
                        <a:pt x="13" y="113"/>
                        <a:pt x="21" y="121"/>
                        <a:pt x="23" y="115"/>
                      </a:cubicBezTo>
                      <a:cubicBezTo>
                        <a:pt x="30" y="105"/>
                        <a:pt x="24" y="89"/>
                        <a:pt x="26" y="74"/>
                      </a:cubicBezTo>
                      <a:cubicBezTo>
                        <a:pt x="24" y="46"/>
                        <a:pt x="61" y="81"/>
                        <a:pt x="50" y="64"/>
                      </a:cubicBezTo>
                      <a:cubicBezTo>
                        <a:pt x="55" y="59"/>
                        <a:pt x="59" y="55"/>
                        <a:pt x="63" y="47"/>
                      </a:cubicBezTo>
                      <a:cubicBezTo>
                        <a:pt x="67" y="39"/>
                        <a:pt x="77" y="20"/>
                        <a:pt x="74" y="13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150"/>
                <p:cNvSpPr>
                  <a:spLocks/>
                </p:cNvSpPr>
                <p:nvPr/>
              </p:nvSpPr>
              <p:spPr bwMode="gray">
                <a:xfrm>
                  <a:off x="4656" y="1003"/>
                  <a:ext cx="450" cy="668"/>
                </a:xfrm>
                <a:custGeom>
                  <a:avLst/>
                  <a:gdLst/>
                  <a:ahLst/>
                  <a:cxnLst>
                    <a:cxn ang="0">
                      <a:pos x="375" y="270"/>
                    </a:cxn>
                    <a:cxn ang="0">
                      <a:pos x="387" y="189"/>
                    </a:cxn>
                    <a:cxn ang="0">
                      <a:pos x="414" y="179"/>
                    </a:cxn>
                    <a:cxn ang="0">
                      <a:pos x="423" y="141"/>
                    </a:cxn>
                    <a:cxn ang="0">
                      <a:pos x="449" y="90"/>
                    </a:cxn>
                    <a:cxn ang="0">
                      <a:pos x="417" y="83"/>
                    </a:cxn>
                    <a:cxn ang="0">
                      <a:pos x="374" y="137"/>
                    </a:cxn>
                    <a:cxn ang="0">
                      <a:pos x="401" y="69"/>
                    </a:cxn>
                    <a:cxn ang="0">
                      <a:pos x="374" y="63"/>
                    </a:cxn>
                    <a:cxn ang="0">
                      <a:pos x="336" y="71"/>
                    </a:cxn>
                    <a:cxn ang="0">
                      <a:pos x="377" y="39"/>
                    </a:cxn>
                    <a:cxn ang="0">
                      <a:pos x="339" y="30"/>
                    </a:cxn>
                    <a:cxn ang="0">
                      <a:pos x="311" y="27"/>
                    </a:cxn>
                    <a:cxn ang="0">
                      <a:pos x="314" y="3"/>
                    </a:cxn>
                    <a:cxn ang="0">
                      <a:pos x="251" y="12"/>
                    </a:cxn>
                    <a:cxn ang="0">
                      <a:pos x="162" y="68"/>
                    </a:cxn>
                    <a:cxn ang="0">
                      <a:pos x="110" y="83"/>
                    </a:cxn>
                    <a:cxn ang="0">
                      <a:pos x="95" y="126"/>
                    </a:cxn>
                    <a:cxn ang="0">
                      <a:pos x="53" y="150"/>
                    </a:cxn>
                    <a:cxn ang="0">
                      <a:pos x="71" y="162"/>
                    </a:cxn>
                    <a:cxn ang="0">
                      <a:pos x="71" y="188"/>
                    </a:cxn>
                    <a:cxn ang="0">
                      <a:pos x="51" y="204"/>
                    </a:cxn>
                    <a:cxn ang="0">
                      <a:pos x="5" y="233"/>
                    </a:cxn>
                    <a:cxn ang="0">
                      <a:pos x="32" y="258"/>
                    </a:cxn>
                    <a:cxn ang="0">
                      <a:pos x="56" y="264"/>
                    </a:cxn>
                    <a:cxn ang="0">
                      <a:pos x="38" y="281"/>
                    </a:cxn>
                    <a:cxn ang="0">
                      <a:pos x="18" y="290"/>
                    </a:cxn>
                    <a:cxn ang="0">
                      <a:pos x="50" y="326"/>
                    </a:cxn>
                    <a:cxn ang="0">
                      <a:pos x="71" y="316"/>
                    </a:cxn>
                    <a:cxn ang="0">
                      <a:pos x="111" y="309"/>
                    </a:cxn>
                    <a:cxn ang="0">
                      <a:pos x="143" y="360"/>
                    </a:cxn>
                    <a:cxn ang="0">
                      <a:pos x="143" y="386"/>
                    </a:cxn>
                    <a:cxn ang="0">
                      <a:pos x="149" y="413"/>
                    </a:cxn>
                    <a:cxn ang="0">
                      <a:pos x="138" y="444"/>
                    </a:cxn>
                    <a:cxn ang="0">
                      <a:pos x="162" y="434"/>
                    </a:cxn>
                    <a:cxn ang="0">
                      <a:pos x="183" y="467"/>
                    </a:cxn>
                    <a:cxn ang="0">
                      <a:pos x="156" y="459"/>
                    </a:cxn>
                    <a:cxn ang="0">
                      <a:pos x="177" y="486"/>
                    </a:cxn>
                    <a:cxn ang="0">
                      <a:pos x="153" y="533"/>
                    </a:cxn>
                    <a:cxn ang="0">
                      <a:pos x="176" y="620"/>
                    </a:cxn>
                    <a:cxn ang="0">
                      <a:pos x="197" y="650"/>
                    </a:cxn>
                    <a:cxn ang="0">
                      <a:pos x="239" y="663"/>
                    </a:cxn>
                    <a:cxn ang="0">
                      <a:pos x="251" y="618"/>
                    </a:cxn>
                    <a:cxn ang="0">
                      <a:pos x="276" y="569"/>
                    </a:cxn>
                    <a:cxn ang="0">
                      <a:pos x="329" y="524"/>
                    </a:cxn>
                    <a:cxn ang="0">
                      <a:pos x="396" y="471"/>
                    </a:cxn>
                    <a:cxn ang="0">
                      <a:pos x="356" y="468"/>
                    </a:cxn>
                    <a:cxn ang="0">
                      <a:pos x="368" y="459"/>
                    </a:cxn>
                    <a:cxn ang="0">
                      <a:pos x="371" y="438"/>
                    </a:cxn>
                    <a:cxn ang="0">
                      <a:pos x="404" y="455"/>
                    </a:cxn>
                    <a:cxn ang="0">
                      <a:pos x="390" y="410"/>
                    </a:cxn>
                    <a:cxn ang="0">
                      <a:pos x="410" y="369"/>
                    </a:cxn>
                    <a:cxn ang="0">
                      <a:pos x="434" y="341"/>
                    </a:cxn>
                    <a:cxn ang="0">
                      <a:pos x="413" y="309"/>
                    </a:cxn>
                    <a:cxn ang="0">
                      <a:pos x="389" y="317"/>
                    </a:cxn>
                    <a:cxn ang="0">
                      <a:pos x="389" y="281"/>
                    </a:cxn>
                    <a:cxn ang="0">
                      <a:pos x="375" y="270"/>
                    </a:cxn>
                  </a:cxnLst>
                  <a:rect l="0" t="0" r="r" b="b"/>
                  <a:pathLst>
                    <a:path w="450" h="668">
                      <a:moveTo>
                        <a:pt x="375" y="270"/>
                      </a:moveTo>
                      <a:cubicBezTo>
                        <a:pt x="373" y="248"/>
                        <a:pt x="393" y="229"/>
                        <a:pt x="387" y="189"/>
                      </a:cubicBezTo>
                      <a:cubicBezTo>
                        <a:pt x="393" y="174"/>
                        <a:pt x="408" y="187"/>
                        <a:pt x="414" y="179"/>
                      </a:cubicBezTo>
                      <a:cubicBezTo>
                        <a:pt x="420" y="171"/>
                        <a:pt x="417" y="156"/>
                        <a:pt x="423" y="141"/>
                      </a:cubicBezTo>
                      <a:cubicBezTo>
                        <a:pt x="429" y="126"/>
                        <a:pt x="450" y="100"/>
                        <a:pt x="449" y="90"/>
                      </a:cubicBezTo>
                      <a:cubicBezTo>
                        <a:pt x="448" y="80"/>
                        <a:pt x="430" y="75"/>
                        <a:pt x="417" y="83"/>
                      </a:cubicBezTo>
                      <a:cubicBezTo>
                        <a:pt x="404" y="91"/>
                        <a:pt x="377" y="139"/>
                        <a:pt x="374" y="137"/>
                      </a:cubicBezTo>
                      <a:cubicBezTo>
                        <a:pt x="371" y="135"/>
                        <a:pt x="401" y="81"/>
                        <a:pt x="401" y="69"/>
                      </a:cubicBezTo>
                      <a:cubicBezTo>
                        <a:pt x="401" y="57"/>
                        <a:pt x="385" y="63"/>
                        <a:pt x="374" y="63"/>
                      </a:cubicBezTo>
                      <a:cubicBezTo>
                        <a:pt x="363" y="63"/>
                        <a:pt x="336" y="75"/>
                        <a:pt x="336" y="71"/>
                      </a:cubicBezTo>
                      <a:cubicBezTo>
                        <a:pt x="336" y="67"/>
                        <a:pt x="377" y="46"/>
                        <a:pt x="377" y="39"/>
                      </a:cubicBezTo>
                      <a:cubicBezTo>
                        <a:pt x="377" y="32"/>
                        <a:pt x="350" y="32"/>
                        <a:pt x="339" y="30"/>
                      </a:cubicBezTo>
                      <a:cubicBezTo>
                        <a:pt x="328" y="28"/>
                        <a:pt x="315" y="31"/>
                        <a:pt x="311" y="27"/>
                      </a:cubicBezTo>
                      <a:cubicBezTo>
                        <a:pt x="307" y="23"/>
                        <a:pt x="324" y="6"/>
                        <a:pt x="314" y="3"/>
                      </a:cubicBezTo>
                      <a:cubicBezTo>
                        <a:pt x="304" y="0"/>
                        <a:pt x="276" y="1"/>
                        <a:pt x="251" y="12"/>
                      </a:cubicBezTo>
                      <a:cubicBezTo>
                        <a:pt x="226" y="23"/>
                        <a:pt x="186" y="56"/>
                        <a:pt x="162" y="68"/>
                      </a:cubicBezTo>
                      <a:cubicBezTo>
                        <a:pt x="138" y="80"/>
                        <a:pt x="121" y="73"/>
                        <a:pt x="110" y="83"/>
                      </a:cubicBezTo>
                      <a:cubicBezTo>
                        <a:pt x="99" y="93"/>
                        <a:pt x="105" y="115"/>
                        <a:pt x="95" y="126"/>
                      </a:cubicBezTo>
                      <a:cubicBezTo>
                        <a:pt x="85" y="137"/>
                        <a:pt x="57" y="144"/>
                        <a:pt x="53" y="150"/>
                      </a:cubicBezTo>
                      <a:cubicBezTo>
                        <a:pt x="49" y="156"/>
                        <a:pt x="68" y="156"/>
                        <a:pt x="71" y="162"/>
                      </a:cubicBezTo>
                      <a:cubicBezTo>
                        <a:pt x="74" y="168"/>
                        <a:pt x="74" y="181"/>
                        <a:pt x="71" y="188"/>
                      </a:cubicBezTo>
                      <a:cubicBezTo>
                        <a:pt x="68" y="195"/>
                        <a:pt x="62" y="197"/>
                        <a:pt x="51" y="204"/>
                      </a:cubicBezTo>
                      <a:cubicBezTo>
                        <a:pt x="40" y="211"/>
                        <a:pt x="8" y="224"/>
                        <a:pt x="5" y="233"/>
                      </a:cubicBezTo>
                      <a:cubicBezTo>
                        <a:pt x="0" y="237"/>
                        <a:pt x="24" y="253"/>
                        <a:pt x="32" y="258"/>
                      </a:cubicBezTo>
                      <a:cubicBezTo>
                        <a:pt x="40" y="263"/>
                        <a:pt x="55" y="260"/>
                        <a:pt x="56" y="264"/>
                      </a:cubicBezTo>
                      <a:cubicBezTo>
                        <a:pt x="57" y="268"/>
                        <a:pt x="44" y="277"/>
                        <a:pt x="38" y="281"/>
                      </a:cubicBezTo>
                      <a:cubicBezTo>
                        <a:pt x="32" y="285"/>
                        <a:pt x="16" y="283"/>
                        <a:pt x="18" y="290"/>
                      </a:cubicBezTo>
                      <a:cubicBezTo>
                        <a:pt x="20" y="302"/>
                        <a:pt x="41" y="322"/>
                        <a:pt x="50" y="326"/>
                      </a:cubicBezTo>
                      <a:cubicBezTo>
                        <a:pt x="59" y="330"/>
                        <a:pt x="61" y="319"/>
                        <a:pt x="71" y="316"/>
                      </a:cubicBezTo>
                      <a:cubicBezTo>
                        <a:pt x="78" y="306"/>
                        <a:pt x="109" y="324"/>
                        <a:pt x="111" y="309"/>
                      </a:cubicBezTo>
                      <a:cubicBezTo>
                        <a:pt x="109" y="281"/>
                        <a:pt x="154" y="377"/>
                        <a:pt x="143" y="360"/>
                      </a:cubicBezTo>
                      <a:cubicBezTo>
                        <a:pt x="148" y="376"/>
                        <a:pt x="140" y="378"/>
                        <a:pt x="143" y="386"/>
                      </a:cubicBezTo>
                      <a:cubicBezTo>
                        <a:pt x="144" y="395"/>
                        <a:pt x="150" y="403"/>
                        <a:pt x="149" y="413"/>
                      </a:cubicBezTo>
                      <a:cubicBezTo>
                        <a:pt x="148" y="423"/>
                        <a:pt x="136" y="441"/>
                        <a:pt x="138" y="444"/>
                      </a:cubicBezTo>
                      <a:cubicBezTo>
                        <a:pt x="140" y="447"/>
                        <a:pt x="154" y="430"/>
                        <a:pt x="162" y="434"/>
                      </a:cubicBezTo>
                      <a:cubicBezTo>
                        <a:pt x="170" y="438"/>
                        <a:pt x="184" y="463"/>
                        <a:pt x="183" y="467"/>
                      </a:cubicBezTo>
                      <a:cubicBezTo>
                        <a:pt x="182" y="471"/>
                        <a:pt x="165" y="444"/>
                        <a:pt x="156" y="459"/>
                      </a:cubicBezTo>
                      <a:cubicBezTo>
                        <a:pt x="147" y="474"/>
                        <a:pt x="176" y="475"/>
                        <a:pt x="177" y="486"/>
                      </a:cubicBezTo>
                      <a:cubicBezTo>
                        <a:pt x="176" y="498"/>
                        <a:pt x="153" y="511"/>
                        <a:pt x="153" y="533"/>
                      </a:cubicBezTo>
                      <a:cubicBezTo>
                        <a:pt x="153" y="555"/>
                        <a:pt x="169" y="601"/>
                        <a:pt x="176" y="620"/>
                      </a:cubicBezTo>
                      <a:cubicBezTo>
                        <a:pt x="183" y="639"/>
                        <a:pt x="186" y="643"/>
                        <a:pt x="197" y="650"/>
                      </a:cubicBezTo>
                      <a:cubicBezTo>
                        <a:pt x="208" y="657"/>
                        <a:pt x="230" y="668"/>
                        <a:pt x="239" y="663"/>
                      </a:cubicBezTo>
                      <a:cubicBezTo>
                        <a:pt x="248" y="658"/>
                        <a:pt x="245" y="634"/>
                        <a:pt x="251" y="618"/>
                      </a:cubicBezTo>
                      <a:cubicBezTo>
                        <a:pt x="257" y="602"/>
                        <a:pt x="263" y="585"/>
                        <a:pt x="276" y="569"/>
                      </a:cubicBezTo>
                      <a:cubicBezTo>
                        <a:pt x="289" y="553"/>
                        <a:pt x="309" y="540"/>
                        <a:pt x="329" y="524"/>
                      </a:cubicBezTo>
                      <a:cubicBezTo>
                        <a:pt x="349" y="508"/>
                        <a:pt x="391" y="480"/>
                        <a:pt x="396" y="471"/>
                      </a:cubicBezTo>
                      <a:cubicBezTo>
                        <a:pt x="401" y="462"/>
                        <a:pt x="361" y="470"/>
                        <a:pt x="356" y="468"/>
                      </a:cubicBezTo>
                      <a:cubicBezTo>
                        <a:pt x="351" y="466"/>
                        <a:pt x="366" y="464"/>
                        <a:pt x="368" y="459"/>
                      </a:cubicBezTo>
                      <a:cubicBezTo>
                        <a:pt x="370" y="454"/>
                        <a:pt x="365" y="439"/>
                        <a:pt x="371" y="438"/>
                      </a:cubicBezTo>
                      <a:cubicBezTo>
                        <a:pt x="377" y="437"/>
                        <a:pt x="401" y="460"/>
                        <a:pt x="404" y="455"/>
                      </a:cubicBezTo>
                      <a:cubicBezTo>
                        <a:pt x="407" y="450"/>
                        <a:pt x="389" y="424"/>
                        <a:pt x="390" y="410"/>
                      </a:cubicBezTo>
                      <a:cubicBezTo>
                        <a:pt x="391" y="396"/>
                        <a:pt x="403" y="381"/>
                        <a:pt x="410" y="369"/>
                      </a:cubicBezTo>
                      <a:cubicBezTo>
                        <a:pt x="417" y="357"/>
                        <a:pt x="434" y="351"/>
                        <a:pt x="434" y="341"/>
                      </a:cubicBezTo>
                      <a:cubicBezTo>
                        <a:pt x="434" y="331"/>
                        <a:pt x="420" y="313"/>
                        <a:pt x="413" y="309"/>
                      </a:cubicBezTo>
                      <a:cubicBezTo>
                        <a:pt x="406" y="305"/>
                        <a:pt x="393" y="322"/>
                        <a:pt x="389" y="317"/>
                      </a:cubicBezTo>
                      <a:cubicBezTo>
                        <a:pt x="385" y="312"/>
                        <a:pt x="391" y="289"/>
                        <a:pt x="389" y="281"/>
                      </a:cubicBezTo>
                      <a:cubicBezTo>
                        <a:pt x="387" y="273"/>
                        <a:pt x="378" y="272"/>
                        <a:pt x="375" y="270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151"/>
                <p:cNvSpPr>
                  <a:spLocks/>
                </p:cNvSpPr>
                <p:nvPr/>
              </p:nvSpPr>
              <p:spPr bwMode="gray">
                <a:xfrm>
                  <a:off x="3947" y="1197"/>
                  <a:ext cx="116" cy="124"/>
                </a:xfrm>
                <a:custGeom>
                  <a:avLst/>
                  <a:gdLst/>
                  <a:ahLst/>
                  <a:cxnLst>
                    <a:cxn ang="0">
                      <a:pos x="15" y="9"/>
                    </a:cxn>
                    <a:cxn ang="0">
                      <a:pos x="19" y="37"/>
                    </a:cxn>
                    <a:cxn ang="0">
                      <a:pos x="7" y="66"/>
                    </a:cxn>
                    <a:cxn ang="0">
                      <a:pos x="9" y="97"/>
                    </a:cxn>
                    <a:cxn ang="0">
                      <a:pos x="34" y="120"/>
                    </a:cxn>
                    <a:cxn ang="0">
                      <a:pos x="66" y="72"/>
                    </a:cxn>
                    <a:cxn ang="0">
                      <a:pos x="112" y="37"/>
                    </a:cxn>
                    <a:cxn ang="0">
                      <a:pos x="88" y="13"/>
                    </a:cxn>
                    <a:cxn ang="0">
                      <a:pos x="70" y="18"/>
                    </a:cxn>
                    <a:cxn ang="0">
                      <a:pos x="48" y="1"/>
                    </a:cxn>
                    <a:cxn ang="0">
                      <a:pos x="15" y="9"/>
                    </a:cxn>
                  </a:cxnLst>
                  <a:rect l="0" t="0" r="r" b="b"/>
                  <a:pathLst>
                    <a:path w="116" h="124">
                      <a:moveTo>
                        <a:pt x="15" y="9"/>
                      </a:moveTo>
                      <a:cubicBezTo>
                        <a:pt x="10" y="18"/>
                        <a:pt x="24" y="29"/>
                        <a:pt x="19" y="37"/>
                      </a:cubicBezTo>
                      <a:cubicBezTo>
                        <a:pt x="13" y="27"/>
                        <a:pt x="13" y="58"/>
                        <a:pt x="7" y="66"/>
                      </a:cubicBezTo>
                      <a:cubicBezTo>
                        <a:pt x="4" y="84"/>
                        <a:pt x="0" y="91"/>
                        <a:pt x="9" y="97"/>
                      </a:cubicBezTo>
                      <a:cubicBezTo>
                        <a:pt x="16" y="103"/>
                        <a:pt x="25" y="124"/>
                        <a:pt x="34" y="120"/>
                      </a:cubicBezTo>
                      <a:cubicBezTo>
                        <a:pt x="43" y="116"/>
                        <a:pt x="53" y="86"/>
                        <a:pt x="66" y="72"/>
                      </a:cubicBezTo>
                      <a:cubicBezTo>
                        <a:pt x="69" y="62"/>
                        <a:pt x="112" y="37"/>
                        <a:pt x="112" y="37"/>
                      </a:cubicBezTo>
                      <a:cubicBezTo>
                        <a:pt x="116" y="29"/>
                        <a:pt x="95" y="16"/>
                        <a:pt x="88" y="13"/>
                      </a:cubicBezTo>
                      <a:cubicBezTo>
                        <a:pt x="81" y="10"/>
                        <a:pt x="77" y="20"/>
                        <a:pt x="70" y="18"/>
                      </a:cubicBezTo>
                      <a:cubicBezTo>
                        <a:pt x="63" y="16"/>
                        <a:pt x="57" y="2"/>
                        <a:pt x="48" y="1"/>
                      </a:cubicBezTo>
                      <a:cubicBezTo>
                        <a:pt x="39" y="8"/>
                        <a:pt x="20" y="0"/>
                        <a:pt x="15" y="9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152"/>
                <p:cNvSpPr>
                  <a:spLocks/>
                </p:cNvSpPr>
                <p:nvPr/>
              </p:nvSpPr>
              <p:spPr bwMode="gray">
                <a:xfrm>
                  <a:off x="4195" y="1078"/>
                  <a:ext cx="86" cy="103"/>
                </a:xfrm>
                <a:custGeom>
                  <a:avLst/>
                  <a:gdLst/>
                  <a:ahLst/>
                  <a:cxnLst>
                    <a:cxn ang="0">
                      <a:pos x="52" y="35"/>
                    </a:cxn>
                    <a:cxn ang="0">
                      <a:pos x="19" y="6"/>
                    </a:cxn>
                    <a:cxn ang="0">
                      <a:pos x="12" y="38"/>
                    </a:cxn>
                    <a:cxn ang="0">
                      <a:pos x="34" y="51"/>
                    </a:cxn>
                    <a:cxn ang="0">
                      <a:pos x="48" y="72"/>
                    </a:cxn>
                    <a:cxn ang="0">
                      <a:pos x="70" y="91"/>
                    </a:cxn>
                    <a:cxn ang="0">
                      <a:pos x="68" y="51"/>
                    </a:cxn>
                    <a:cxn ang="0">
                      <a:pos x="83" y="21"/>
                    </a:cxn>
                    <a:cxn ang="0">
                      <a:pos x="50" y="0"/>
                    </a:cxn>
                    <a:cxn ang="0">
                      <a:pos x="52" y="35"/>
                    </a:cxn>
                  </a:cxnLst>
                  <a:rect l="0" t="0" r="r" b="b"/>
                  <a:pathLst>
                    <a:path w="86" h="103">
                      <a:moveTo>
                        <a:pt x="52" y="35"/>
                      </a:moveTo>
                      <a:cubicBezTo>
                        <a:pt x="34" y="49"/>
                        <a:pt x="35" y="20"/>
                        <a:pt x="19" y="6"/>
                      </a:cubicBezTo>
                      <a:cubicBezTo>
                        <a:pt x="0" y="10"/>
                        <a:pt x="17" y="0"/>
                        <a:pt x="12" y="38"/>
                      </a:cubicBezTo>
                      <a:cubicBezTo>
                        <a:pt x="13" y="48"/>
                        <a:pt x="28" y="45"/>
                        <a:pt x="34" y="51"/>
                      </a:cubicBezTo>
                      <a:cubicBezTo>
                        <a:pt x="40" y="57"/>
                        <a:pt x="42" y="65"/>
                        <a:pt x="48" y="72"/>
                      </a:cubicBezTo>
                      <a:cubicBezTo>
                        <a:pt x="57" y="96"/>
                        <a:pt x="56" y="103"/>
                        <a:pt x="70" y="91"/>
                      </a:cubicBezTo>
                      <a:cubicBezTo>
                        <a:pt x="75" y="72"/>
                        <a:pt x="62" y="68"/>
                        <a:pt x="68" y="51"/>
                      </a:cubicBezTo>
                      <a:cubicBezTo>
                        <a:pt x="67" y="42"/>
                        <a:pt x="86" y="29"/>
                        <a:pt x="83" y="21"/>
                      </a:cubicBezTo>
                      <a:cubicBezTo>
                        <a:pt x="80" y="9"/>
                        <a:pt x="50" y="0"/>
                        <a:pt x="50" y="0"/>
                      </a:cubicBezTo>
                      <a:cubicBezTo>
                        <a:pt x="43" y="7"/>
                        <a:pt x="48" y="13"/>
                        <a:pt x="52" y="35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153"/>
                <p:cNvSpPr>
                  <a:spLocks/>
                </p:cNvSpPr>
                <p:nvPr/>
              </p:nvSpPr>
              <p:spPr bwMode="gray">
                <a:xfrm>
                  <a:off x="4243" y="912"/>
                  <a:ext cx="86" cy="117"/>
                </a:xfrm>
                <a:custGeom>
                  <a:avLst/>
                  <a:gdLst/>
                  <a:ahLst/>
                  <a:cxnLst>
                    <a:cxn ang="0">
                      <a:pos x="40" y="25"/>
                    </a:cxn>
                    <a:cxn ang="0">
                      <a:pos x="23" y="7"/>
                    </a:cxn>
                    <a:cxn ang="0">
                      <a:pos x="1" y="10"/>
                    </a:cxn>
                    <a:cxn ang="0">
                      <a:pos x="19" y="39"/>
                    </a:cxn>
                    <a:cxn ang="0">
                      <a:pos x="41" y="70"/>
                    </a:cxn>
                    <a:cxn ang="0">
                      <a:pos x="62" y="79"/>
                    </a:cxn>
                    <a:cxn ang="0">
                      <a:pos x="83" y="108"/>
                    </a:cxn>
                    <a:cxn ang="0">
                      <a:pos x="82" y="69"/>
                    </a:cxn>
                    <a:cxn ang="0">
                      <a:pos x="83" y="27"/>
                    </a:cxn>
                    <a:cxn ang="0">
                      <a:pos x="65" y="45"/>
                    </a:cxn>
                    <a:cxn ang="0">
                      <a:pos x="62" y="19"/>
                    </a:cxn>
                    <a:cxn ang="0">
                      <a:pos x="47" y="13"/>
                    </a:cxn>
                    <a:cxn ang="0">
                      <a:pos x="40" y="25"/>
                    </a:cxn>
                  </a:cxnLst>
                  <a:rect l="0" t="0" r="r" b="b"/>
                  <a:pathLst>
                    <a:path w="86" h="117">
                      <a:moveTo>
                        <a:pt x="40" y="25"/>
                      </a:moveTo>
                      <a:cubicBezTo>
                        <a:pt x="37" y="30"/>
                        <a:pt x="26" y="0"/>
                        <a:pt x="23" y="7"/>
                      </a:cubicBezTo>
                      <a:cubicBezTo>
                        <a:pt x="17" y="5"/>
                        <a:pt x="2" y="5"/>
                        <a:pt x="1" y="10"/>
                      </a:cubicBezTo>
                      <a:cubicBezTo>
                        <a:pt x="0" y="15"/>
                        <a:pt x="12" y="29"/>
                        <a:pt x="19" y="39"/>
                      </a:cubicBezTo>
                      <a:cubicBezTo>
                        <a:pt x="25" y="47"/>
                        <a:pt x="34" y="63"/>
                        <a:pt x="41" y="70"/>
                      </a:cubicBezTo>
                      <a:cubicBezTo>
                        <a:pt x="48" y="77"/>
                        <a:pt x="55" y="73"/>
                        <a:pt x="62" y="79"/>
                      </a:cubicBezTo>
                      <a:cubicBezTo>
                        <a:pt x="71" y="79"/>
                        <a:pt x="79" y="117"/>
                        <a:pt x="83" y="108"/>
                      </a:cubicBezTo>
                      <a:cubicBezTo>
                        <a:pt x="86" y="106"/>
                        <a:pt x="82" y="82"/>
                        <a:pt x="82" y="69"/>
                      </a:cubicBezTo>
                      <a:cubicBezTo>
                        <a:pt x="82" y="56"/>
                        <a:pt x="86" y="31"/>
                        <a:pt x="83" y="27"/>
                      </a:cubicBezTo>
                      <a:cubicBezTo>
                        <a:pt x="80" y="19"/>
                        <a:pt x="74" y="47"/>
                        <a:pt x="65" y="45"/>
                      </a:cubicBezTo>
                      <a:cubicBezTo>
                        <a:pt x="62" y="44"/>
                        <a:pt x="65" y="24"/>
                        <a:pt x="62" y="19"/>
                      </a:cubicBezTo>
                      <a:cubicBezTo>
                        <a:pt x="59" y="14"/>
                        <a:pt x="51" y="12"/>
                        <a:pt x="47" y="13"/>
                      </a:cubicBezTo>
                      <a:cubicBezTo>
                        <a:pt x="43" y="14"/>
                        <a:pt x="43" y="20"/>
                        <a:pt x="40" y="25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154"/>
                <p:cNvSpPr>
                  <a:spLocks/>
                </p:cNvSpPr>
                <p:nvPr/>
              </p:nvSpPr>
              <p:spPr bwMode="gray">
                <a:xfrm>
                  <a:off x="4074" y="1134"/>
                  <a:ext cx="117" cy="103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7" y="51"/>
                    </a:cxn>
                    <a:cxn ang="0">
                      <a:pos x="18" y="80"/>
                    </a:cxn>
                    <a:cxn ang="0">
                      <a:pos x="57" y="75"/>
                    </a:cxn>
                    <a:cxn ang="0">
                      <a:pos x="23" y="99"/>
                    </a:cxn>
                    <a:cxn ang="0">
                      <a:pos x="53" y="100"/>
                    </a:cxn>
                    <a:cxn ang="0">
                      <a:pos x="80" y="81"/>
                    </a:cxn>
                    <a:cxn ang="0">
                      <a:pos x="107" y="78"/>
                    </a:cxn>
                    <a:cxn ang="0">
                      <a:pos x="117" y="51"/>
                    </a:cxn>
                    <a:cxn ang="0">
                      <a:pos x="93" y="51"/>
                    </a:cxn>
                    <a:cxn ang="0">
                      <a:pos x="83" y="6"/>
                    </a:cxn>
                    <a:cxn ang="0">
                      <a:pos x="66" y="16"/>
                    </a:cxn>
                    <a:cxn ang="0">
                      <a:pos x="59" y="49"/>
                    </a:cxn>
                    <a:cxn ang="0">
                      <a:pos x="44" y="28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117" h="103">
                      <a:moveTo>
                        <a:pt x="17" y="25"/>
                      </a:moveTo>
                      <a:cubicBezTo>
                        <a:pt x="9" y="35"/>
                        <a:pt x="15" y="41"/>
                        <a:pt x="7" y="51"/>
                      </a:cubicBezTo>
                      <a:cubicBezTo>
                        <a:pt x="0" y="75"/>
                        <a:pt x="10" y="74"/>
                        <a:pt x="18" y="80"/>
                      </a:cubicBezTo>
                      <a:cubicBezTo>
                        <a:pt x="24" y="85"/>
                        <a:pt x="42" y="75"/>
                        <a:pt x="57" y="75"/>
                      </a:cubicBezTo>
                      <a:cubicBezTo>
                        <a:pt x="58" y="78"/>
                        <a:pt x="24" y="95"/>
                        <a:pt x="23" y="99"/>
                      </a:cubicBezTo>
                      <a:cubicBezTo>
                        <a:pt x="22" y="103"/>
                        <a:pt x="44" y="103"/>
                        <a:pt x="53" y="100"/>
                      </a:cubicBezTo>
                      <a:cubicBezTo>
                        <a:pt x="62" y="97"/>
                        <a:pt x="71" y="85"/>
                        <a:pt x="80" y="81"/>
                      </a:cubicBezTo>
                      <a:cubicBezTo>
                        <a:pt x="89" y="77"/>
                        <a:pt x="101" y="83"/>
                        <a:pt x="107" y="78"/>
                      </a:cubicBezTo>
                      <a:cubicBezTo>
                        <a:pt x="111" y="75"/>
                        <a:pt x="117" y="51"/>
                        <a:pt x="117" y="51"/>
                      </a:cubicBezTo>
                      <a:cubicBezTo>
                        <a:pt x="116" y="42"/>
                        <a:pt x="99" y="58"/>
                        <a:pt x="93" y="51"/>
                      </a:cubicBezTo>
                      <a:cubicBezTo>
                        <a:pt x="87" y="44"/>
                        <a:pt x="88" y="12"/>
                        <a:pt x="83" y="6"/>
                      </a:cubicBezTo>
                      <a:cubicBezTo>
                        <a:pt x="78" y="0"/>
                        <a:pt x="70" y="9"/>
                        <a:pt x="66" y="16"/>
                      </a:cubicBezTo>
                      <a:cubicBezTo>
                        <a:pt x="62" y="23"/>
                        <a:pt x="63" y="47"/>
                        <a:pt x="59" y="49"/>
                      </a:cubicBezTo>
                      <a:cubicBezTo>
                        <a:pt x="55" y="51"/>
                        <a:pt x="51" y="32"/>
                        <a:pt x="44" y="28"/>
                      </a:cubicBezTo>
                      <a:cubicBezTo>
                        <a:pt x="37" y="24"/>
                        <a:pt x="23" y="26"/>
                        <a:pt x="17" y="25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155"/>
                <p:cNvSpPr>
                  <a:spLocks/>
                </p:cNvSpPr>
                <p:nvPr/>
              </p:nvSpPr>
              <p:spPr bwMode="gray">
                <a:xfrm>
                  <a:off x="4423" y="2366"/>
                  <a:ext cx="144" cy="55"/>
                </a:xfrm>
                <a:custGeom>
                  <a:avLst/>
                  <a:gdLst/>
                  <a:ahLst/>
                  <a:cxnLst>
                    <a:cxn ang="0">
                      <a:pos x="4" y="8"/>
                    </a:cxn>
                    <a:cxn ang="0">
                      <a:pos x="10" y="25"/>
                    </a:cxn>
                    <a:cxn ang="0">
                      <a:pos x="37" y="20"/>
                    </a:cxn>
                    <a:cxn ang="0">
                      <a:pos x="86" y="40"/>
                    </a:cxn>
                    <a:cxn ang="0">
                      <a:pos x="95" y="55"/>
                    </a:cxn>
                    <a:cxn ang="0">
                      <a:pos x="137" y="53"/>
                    </a:cxn>
                    <a:cxn ang="0">
                      <a:pos x="137" y="43"/>
                    </a:cxn>
                    <a:cxn ang="0">
                      <a:pos x="110" y="25"/>
                    </a:cxn>
                    <a:cxn ang="0">
                      <a:pos x="92" y="24"/>
                    </a:cxn>
                    <a:cxn ang="0">
                      <a:pos x="56" y="4"/>
                    </a:cxn>
                    <a:cxn ang="0">
                      <a:pos x="34" y="2"/>
                    </a:cxn>
                    <a:cxn ang="0">
                      <a:pos x="4" y="8"/>
                    </a:cxn>
                  </a:cxnLst>
                  <a:rect l="0" t="0" r="r" b="b"/>
                  <a:pathLst>
                    <a:path w="144" h="55">
                      <a:moveTo>
                        <a:pt x="4" y="8"/>
                      </a:moveTo>
                      <a:cubicBezTo>
                        <a:pt x="0" y="12"/>
                        <a:pt x="5" y="23"/>
                        <a:pt x="10" y="25"/>
                      </a:cubicBezTo>
                      <a:cubicBezTo>
                        <a:pt x="15" y="27"/>
                        <a:pt x="24" y="18"/>
                        <a:pt x="37" y="20"/>
                      </a:cubicBezTo>
                      <a:cubicBezTo>
                        <a:pt x="47" y="23"/>
                        <a:pt x="74" y="35"/>
                        <a:pt x="86" y="40"/>
                      </a:cubicBezTo>
                      <a:cubicBezTo>
                        <a:pt x="96" y="46"/>
                        <a:pt x="87" y="53"/>
                        <a:pt x="95" y="55"/>
                      </a:cubicBezTo>
                      <a:cubicBezTo>
                        <a:pt x="102" y="49"/>
                        <a:pt x="130" y="55"/>
                        <a:pt x="137" y="53"/>
                      </a:cubicBezTo>
                      <a:cubicBezTo>
                        <a:pt x="144" y="51"/>
                        <a:pt x="141" y="48"/>
                        <a:pt x="137" y="43"/>
                      </a:cubicBezTo>
                      <a:cubicBezTo>
                        <a:pt x="133" y="38"/>
                        <a:pt x="117" y="28"/>
                        <a:pt x="110" y="25"/>
                      </a:cubicBezTo>
                      <a:cubicBezTo>
                        <a:pt x="103" y="20"/>
                        <a:pt x="98" y="27"/>
                        <a:pt x="92" y="24"/>
                      </a:cubicBezTo>
                      <a:cubicBezTo>
                        <a:pt x="83" y="20"/>
                        <a:pt x="66" y="8"/>
                        <a:pt x="56" y="4"/>
                      </a:cubicBezTo>
                      <a:cubicBezTo>
                        <a:pt x="46" y="0"/>
                        <a:pt x="43" y="1"/>
                        <a:pt x="34" y="2"/>
                      </a:cubicBezTo>
                      <a:cubicBezTo>
                        <a:pt x="25" y="3"/>
                        <a:pt x="10" y="7"/>
                        <a:pt x="4" y="8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156"/>
                <p:cNvSpPr>
                  <a:spLocks/>
                </p:cNvSpPr>
                <p:nvPr/>
              </p:nvSpPr>
              <p:spPr bwMode="gray">
                <a:xfrm>
                  <a:off x="4559" y="2411"/>
                  <a:ext cx="84" cy="43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28" y="16"/>
                    </a:cxn>
                    <a:cxn ang="0">
                      <a:pos x="7" y="16"/>
                    </a:cxn>
                    <a:cxn ang="0">
                      <a:pos x="1" y="28"/>
                    </a:cxn>
                    <a:cxn ang="0">
                      <a:pos x="16" y="26"/>
                    </a:cxn>
                    <a:cxn ang="0">
                      <a:pos x="37" y="40"/>
                    </a:cxn>
                    <a:cxn ang="0">
                      <a:pos x="70" y="31"/>
                    </a:cxn>
                    <a:cxn ang="0">
                      <a:pos x="81" y="20"/>
                    </a:cxn>
                    <a:cxn ang="0">
                      <a:pos x="52" y="8"/>
                    </a:cxn>
                    <a:cxn ang="0">
                      <a:pos x="36" y="1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84" h="43">
                      <a:moveTo>
                        <a:pt x="10" y="4"/>
                      </a:moveTo>
                      <a:cubicBezTo>
                        <a:pt x="9" y="6"/>
                        <a:pt x="29" y="14"/>
                        <a:pt x="28" y="16"/>
                      </a:cubicBezTo>
                      <a:cubicBezTo>
                        <a:pt x="27" y="18"/>
                        <a:pt x="11" y="14"/>
                        <a:pt x="7" y="16"/>
                      </a:cubicBezTo>
                      <a:cubicBezTo>
                        <a:pt x="3" y="18"/>
                        <a:pt x="0" y="26"/>
                        <a:pt x="1" y="28"/>
                      </a:cubicBezTo>
                      <a:cubicBezTo>
                        <a:pt x="2" y="30"/>
                        <a:pt x="10" y="24"/>
                        <a:pt x="16" y="26"/>
                      </a:cubicBezTo>
                      <a:cubicBezTo>
                        <a:pt x="22" y="28"/>
                        <a:pt x="28" y="39"/>
                        <a:pt x="37" y="40"/>
                      </a:cubicBezTo>
                      <a:cubicBezTo>
                        <a:pt x="47" y="43"/>
                        <a:pt x="61" y="35"/>
                        <a:pt x="70" y="31"/>
                      </a:cubicBezTo>
                      <a:cubicBezTo>
                        <a:pt x="77" y="28"/>
                        <a:pt x="84" y="24"/>
                        <a:pt x="81" y="20"/>
                      </a:cubicBezTo>
                      <a:cubicBezTo>
                        <a:pt x="78" y="16"/>
                        <a:pt x="59" y="11"/>
                        <a:pt x="52" y="8"/>
                      </a:cubicBezTo>
                      <a:cubicBezTo>
                        <a:pt x="45" y="5"/>
                        <a:pt x="43" y="2"/>
                        <a:pt x="36" y="1"/>
                      </a:cubicBezTo>
                      <a:cubicBezTo>
                        <a:pt x="29" y="0"/>
                        <a:pt x="15" y="3"/>
                        <a:pt x="10" y="4"/>
                      </a:cubicBezTo>
                      <a:close/>
                    </a:path>
                  </a:pathLst>
                </a:custGeom>
                <a:solidFill>
                  <a:srgbClr val="FFFFFF">
                    <a:alpha val="50000"/>
                  </a:srgbClr>
                </a:solidFill>
                <a:ln w="317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157"/>
            <p:cNvGrpSpPr>
              <a:grpSpLocks/>
            </p:cNvGrpSpPr>
            <p:nvPr/>
          </p:nvGrpSpPr>
          <p:grpSpPr bwMode="auto">
            <a:xfrm>
              <a:off x="106" y="1979"/>
              <a:ext cx="5654" cy="1477"/>
              <a:chOff x="106" y="1797"/>
              <a:chExt cx="5654" cy="1477"/>
            </a:xfrm>
          </p:grpSpPr>
          <p:pic>
            <p:nvPicPr>
              <p:cNvPr id="28" name="Picture 158" descr="1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gray">
              <a:xfrm>
                <a:off x="106" y="1797"/>
                <a:ext cx="5654" cy="1477"/>
              </a:xfrm>
              <a:prstGeom prst="rect">
                <a:avLst/>
              </a:prstGeom>
              <a:noFill/>
            </p:spPr>
          </p:pic>
          <p:pic>
            <p:nvPicPr>
              <p:cNvPr id="29" name="Picture 159" descr="1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gray">
              <a:xfrm>
                <a:off x="2336" y="2205"/>
                <a:ext cx="2943" cy="54"/>
              </a:xfrm>
              <a:prstGeom prst="rect">
                <a:avLst/>
              </a:prstGeom>
              <a:noFill/>
            </p:spPr>
          </p:pic>
          <p:pic>
            <p:nvPicPr>
              <p:cNvPr id="30" name="Picture 160" descr="1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r="28339" b="16667"/>
              <a:stretch>
                <a:fillRect/>
              </a:stretch>
            </p:blipFill>
            <p:spPr bwMode="gray">
              <a:xfrm>
                <a:off x="3651" y="2659"/>
                <a:ext cx="2109" cy="45"/>
              </a:xfrm>
              <a:prstGeom prst="rect">
                <a:avLst/>
              </a:prstGeom>
              <a:noFill/>
            </p:spPr>
          </p:pic>
        </p:grpSp>
        <p:grpSp>
          <p:nvGrpSpPr>
            <p:cNvPr id="18" name="Group 161"/>
            <p:cNvGrpSpPr>
              <a:grpSpLocks/>
            </p:cNvGrpSpPr>
            <p:nvPr/>
          </p:nvGrpSpPr>
          <p:grpSpPr bwMode="auto">
            <a:xfrm>
              <a:off x="96" y="1163"/>
              <a:ext cx="3627" cy="320"/>
              <a:chOff x="95" y="650"/>
              <a:chExt cx="3627" cy="411"/>
            </a:xfrm>
          </p:grpSpPr>
          <p:sp>
            <p:nvSpPr>
              <p:cNvPr id="21" name="Rectangle 162"/>
              <p:cNvSpPr>
                <a:spLocks noChangeArrowheads="1"/>
              </p:cNvSpPr>
              <p:nvPr/>
            </p:nvSpPr>
            <p:spPr bwMode="gray">
              <a:xfrm>
                <a:off x="95" y="836"/>
                <a:ext cx="3627" cy="13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  <a:alpha val="0"/>
                    </a:scheme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163"/>
              <p:cNvSpPr>
                <a:spLocks noChangeArrowheads="1"/>
              </p:cNvSpPr>
              <p:nvPr/>
            </p:nvSpPr>
            <p:spPr bwMode="gray">
              <a:xfrm>
                <a:off x="95" y="877"/>
                <a:ext cx="1915" cy="13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7000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  <a:alpha val="0"/>
                    </a:scheme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164"/>
              <p:cNvSpPr>
                <a:spLocks noChangeArrowheads="1"/>
              </p:cNvSpPr>
              <p:nvPr/>
            </p:nvSpPr>
            <p:spPr bwMode="gray">
              <a:xfrm>
                <a:off x="95" y="952"/>
                <a:ext cx="2267" cy="13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3000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  <a:alpha val="0"/>
                    </a:scheme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165"/>
              <p:cNvSpPr>
                <a:spLocks noChangeArrowheads="1"/>
              </p:cNvSpPr>
              <p:nvPr/>
            </p:nvSpPr>
            <p:spPr bwMode="gray">
              <a:xfrm>
                <a:off x="95" y="650"/>
                <a:ext cx="1134" cy="13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2000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  <a:alpha val="0"/>
                    </a:scheme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166"/>
              <p:cNvSpPr>
                <a:spLocks noChangeArrowheads="1"/>
              </p:cNvSpPr>
              <p:nvPr/>
            </p:nvSpPr>
            <p:spPr bwMode="gray">
              <a:xfrm>
                <a:off x="95" y="1013"/>
                <a:ext cx="1587" cy="13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5000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  <a:alpha val="0"/>
                    </a:scheme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167"/>
              <p:cNvSpPr>
                <a:spLocks noChangeArrowheads="1"/>
              </p:cNvSpPr>
              <p:nvPr/>
            </p:nvSpPr>
            <p:spPr bwMode="gray">
              <a:xfrm>
                <a:off x="95" y="699"/>
                <a:ext cx="2720" cy="13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5000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  <a:alpha val="0"/>
                    </a:scheme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168"/>
              <p:cNvSpPr>
                <a:spLocks noChangeArrowheads="1"/>
              </p:cNvSpPr>
              <p:nvPr/>
            </p:nvSpPr>
            <p:spPr bwMode="gray">
              <a:xfrm>
                <a:off x="95" y="1048"/>
                <a:ext cx="680" cy="13"/>
              </a:xfrm>
              <a:prstGeom prst="rect">
                <a:avLst/>
              </a:prstGeom>
              <a:gradFill rotWithShape="1">
                <a:gsLst>
                  <a:gs pos="0">
                    <a:schemeClr val="accent1">
                      <a:alpha val="2000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  <a:alpha val="0"/>
                    </a:scheme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9" name="Picture 169" descr="16"/>
            <p:cNvPicPr>
              <a:picLocks noChangeAspect="1" noChangeArrowheads="1"/>
            </p:cNvPicPr>
            <p:nvPr/>
          </p:nvPicPr>
          <p:blipFill>
            <a:blip r:embed="rId7" cstate="print"/>
            <a:srcRect l="12523"/>
            <a:stretch>
              <a:fillRect/>
            </a:stretch>
          </p:blipFill>
          <p:spPr bwMode="gray">
            <a:xfrm>
              <a:off x="113" y="2105"/>
              <a:ext cx="5647" cy="1262"/>
            </a:xfrm>
            <a:prstGeom prst="rect">
              <a:avLst/>
            </a:prstGeom>
            <a:noFill/>
          </p:spPr>
        </p:pic>
        <p:pic>
          <p:nvPicPr>
            <p:cNvPr id="20" name="Picture 170" descr="2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gray">
            <a:xfrm>
              <a:off x="0" y="1220"/>
              <a:ext cx="2920" cy="1918"/>
            </a:xfrm>
            <a:prstGeom prst="rect">
              <a:avLst/>
            </a:prstGeom>
            <a:noFill/>
          </p:spPr>
        </p:pic>
      </p:grpSp>
      <p:sp>
        <p:nvSpPr>
          <p:cNvPr id="93" name="Freeform 85"/>
          <p:cNvSpPr>
            <a:spLocks/>
          </p:cNvSpPr>
          <p:nvPr userDrawn="1"/>
        </p:nvSpPr>
        <p:spPr bwMode="gray">
          <a:xfrm flipH="1">
            <a:off x="4173538" y="2455863"/>
            <a:ext cx="4970462" cy="206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58" y="0"/>
              </a:cxn>
              <a:cxn ang="0">
                <a:pos x="3067" y="130"/>
              </a:cxn>
            </a:cxnLst>
            <a:rect l="0" t="0" r="r" b="b"/>
            <a:pathLst>
              <a:path w="3258" h="130">
                <a:moveTo>
                  <a:pt x="0" y="0"/>
                </a:moveTo>
                <a:lnTo>
                  <a:pt x="3258" y="0"/>
                </a:lnTo>
                <a:lnTo>
                  <a:pt x="3067" y="130"/>
                </a:ln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0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C426-2B5F-4EE1-804D-941D5D3171A8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D1137-20DF-43ED-B642-07BF330D16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4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4E6E-B9C0-4065-B0B4-341047CEB4DD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50C3-5EB2-4468-A999-82ED797348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4E4B-38B7-4629-AB4A-AC5438A4A4F0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83595-FE8B-4B3F-BCD1-E949CBEB5A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57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5B4F-21B9-4D75-801F-D1C100685370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6AC0-7481-4D57-B2E9-157CE74BFD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7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668-7AE2-47CC-BEED-020B365ADBBA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F4EE-275D-47D1-8471-A2046171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6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B37D-18B8-47C5-97C4-090974CC1D51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FEBDD-E60B-47D0-A612-7FA64510AB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4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2A8D-C8C5-459F-8B89-E2CF4652C2E9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B129-5363-49E4-A2EB-1DF114B19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7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A808-E28B-4A17-B7F6-BA4AAE2CC902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1537A-F675-41C5-9E1A-93B687787E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1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8AEF2-2332-47A8-892B-9DC3D84A700F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76F9-8D4D-4191-8A55-403FCECB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9CB-BAA6-405E-8502-3A9FCD4D5D76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4948-C2F7-49C1-96D3-E2BB0A2306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C0F7-1057-4710-93A2-C753F7733CA6}" type="datetime1">
              <a:rPr lang="en-US" altLang="ko-KR" smtClean="0"/>
              <a:t>9/21/2016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P094TGpx_technology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8D3C-5603-43EE-884B-AE1EEB63F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990600"/>
            <a:ext cx="7363544" cy="1470025"/>
          </a:xfrm>
        </p:spPr>
        <p:txBody>
          <a:bodyPr/>
          <a:lstStyle/>
          <a:p>
            <a:r>
              <a:rPr lang="ko-KR" altLang="en-US" sz="3200" i="0" dirty="0" smtClean="0">
                <a:solidFill>
                  <a:schemeClr val="tx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한국의 </a:t>
            </a:r>
            <a:r>
              <a:rPr lang="ko-KR" altLang="en-US" sz="3200" i="0" dirty="0" err="1" smtClean="0">
                <a:solidFill>
                  <a:schemeClr val="tx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인터넷거버넌스와</a:t>
            </a:r>
            <a:r>
              <a:rPr lang="ko-KR" altLang="en-US" sz="3200" i="0" dirty="0" smtClean="0">
                <a:solidFill>
                  <a:schemeClr val="tx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</a:t>
            </a:r>
            <a:r>
              <a:rPr lang="en-US" altLang="ko-KR" sz="3200" i="0" dirty="0" smtClean="0">
                <a:solidFill>
                  <a:schemeClr val="tx1"/>
                </a:solidFill>
                <a:effectLst/>
                <a:latin typeface="나눔바른고딕" panose="020B0603020101020101" pitchFamily="50" charset="-127"/>
                <a:ea typeface="나눔바른고딕" panose="020B0603020101020101" pitchFamily="50" charset="-127"/>
              </a:rPr>
              <a:t>KIGA</a:t>
            </a:r>
            <a:endParaRPr lang="en-US" sz="3200" i="0" dirty="0">
              <a:solidFill>
                <a:schemeClr val="tx1"/>
              </a:solidFill>
              <a:effectLst/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514600"/>
            <a:ext cx="4343400" cy="410344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i="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변호사 전응준</a:t>
            </a:r>
            <a:r>
              <a:rPr lang="en-US" altLang="ko-KR" i="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i="0" dirty="0" smtClean="0">
                <a:solidFill>
                  <a:schemeClr val="tx1"/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유미 법무법인</a:t>
            </a:r>
            <a:r>
              <a:rPr lang="en-US" altLang="ko-KR" i="0" dirty="0" smtClean="0"/>
              <a:t>)</a:t>
            </a:r>
          </a:p>
          <a:p>
            <a:endParaRPr lang="en-US" altLang="ko-KR" i="0" dirty="0" smtClean="0"/>
          </a:p>
          <a:p>
            <a:endParaRPr lang="en-US" i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7CEA-3329-476F-9029-FB66DB80F65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724128" y="2852935"/>
            <a:ext cx="3062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ejjeon@youme.com</a:t>
            </a:r>
            <a:endParaRPr lang="ko-KR" altLang="en-US" sz="24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97614" cy="681038"/>
          </a:xfrm>
        </p:spPr>
        <p:txBody>
          <a:bodyPr>
            <a:normAutofit fontScale="90000"/>
          </a:bodyPr>
          <a:lstStyle/>
          <a:p>
            <a:r>
              <a:rPr lang="en-US" altLang="ko-KR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en-US" altLang="ko-KR" i="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kr</a:t>
            </a:r>
            <a:r>
              <a:rPr lang="en-US" altLang="ko-KR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도메인의 </a:t>
            </a:r>
            <a:r>
              <a:rPr lang="ko-KR" altLang="en-US" i="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거버넌스</a:t>
            </a:r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역사</a:t>
            </a:r>
            <a:endParaRPr lang="en-US" i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9592" y="1340768"/>
            <a:ext cx="7504113" cy="5400600"/>
          </a:xfrm>
          <a:noFill/>
          <a:ln/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2004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인터넷주소자원법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제정으로 정부 주도 </a:t>
            </a:r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거버넌스로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변화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2009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년 개정으로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en-US" altLang="ko-KR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kr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도메인 뿐만 아니라 국내에서 사용되는 </a:t>
            </a:r>
            <a:r>
              <a:rPr lang="en-US" altLang="ko-KR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gTLD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에도 </a:t>
            </a:r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인터넷주소자원법이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적용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8D83595-FE8B-4B3F-BCD1-E949CBEB5A0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25" y="2303147"/>
            <a:ext cx="6947859" cy="436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56579" y="5818537"/>
            <a:ext cx="844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이영음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(2016)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참조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97614" cy="681038"/>
          </a:xfrm>
        </p:spPr>
        <p:txBody>
          <a:bodyPr>
            <a:normAutofit fontScale="90000"/>
          </a:bodyPr>
          <a:lstStyle/>
          <a:p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한국 </a:t>
            </a:r>
            <a:r>
              <a:rPr lang="en-US" altLang="ko-KR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IG</a:t>
            </a:r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특징</a:t>
            </a:r>
            <a:endParaRPr lang="en-US" i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9592" y="1340768"/>
            <a:ext cx="7504113" cy="5400600"/>
          </a:xfrm>
          <a:noFill/>
          <a:ln/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근대화 과정에서 정부 주도 정책의 성공 사례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Top down 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프로세스의 익숙함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Multistakeholderism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에서 정부 역할의 혼란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종래 정부는 단지 하나의 이해당사자가 아니라 정책 결정자로서 기능하였음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2004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인터넷주소자원법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제정에 따라 법률적으로도 정부가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IP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주소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도메인이름에 대한 관할권과 책임을 부여 받음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Multistakeholderism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본질을 해하지 않는 범위에서 정부의 역할과 책임을 존중할 필요가 있다고 생각됨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8D83595-FE8B-4B3F-BCD1-E949CBEB5A0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97614" cy="681038"/>
          </a:xfrm>
        </p:spPr>
        <p:txBody>
          <a:bodyPr>
            <a:normAutofit fontScale="90000"/>
          </a:bodyPr>
          <a:lstStyle/>
          <a:p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인터넷 </a:t>
            </a:r>
            <a:r>
              <a:rPr lang="ko-KR" altLang="en-US" i="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거버넌스의</a:t>
            </a:r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의미</a:t>
            </a:r>
            <a:endParaRPr lang="en-US" i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9592" y="1340768"/>
            <a:ext cx="7504113" cy="5400600"/>
          </a:xfrm>
          <a:noFill/>
          <a:ln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플랫폼 내지 공간의 의미로서 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 </a:t>
            </a:r>
            <a:r>
              <a:rPr lang="ko-KR" altLang="en-US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거버넌스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인터넷에 관한 모든 논의를 할 수 있는 공간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그러나 인터넷에 관한 다양한 논의를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한국 인터넷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거버넌스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이름으로 다양한 이해관계자가 모여서 논의하는 것은 매우 어려움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정부 역시 인터넷에 관련된 사항을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개별법에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따라 개별 부처에서 처리하고 있으므로 관료들도 타 부처의 사안에는 관여하지 아니함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그러나 브라질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CGI.br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과 같은 모델도 존재함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요하이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벤클러가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주장한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3-layer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모델에 따르면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각 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layer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별로 논의 주제와 대상이 상이함을 알 수 있음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8D83595-FE8B-4B3F-BCD1-E949CBEB5A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97614" cy="681038"/>
          </a:xfrm>
        </p:spPr>
        <p:txBody>
          <a:bodyPr>
            <a:normAutofit fontScale="90000"/>
          </a:bodyPr>
          <a:lstStyle/>
          <a:p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인터넷 </a:t>
            </a:r>
            <a:r>
              <a:rPr lang="ko-KR" altLang="en-US" i="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거버넌스의</a:t>
            </a:r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의미</a:t>
            </a:r>
            <a:endParaRPr lang="en-US" i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9592" y="1340768"/>
            <a:ext cx="7504113" cy="5400600"/>
          </a:xfrm>
          <a:noFill/>
          <a:ln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 </a:t>
            </a:r>
            <a:r>
              <a:rPr lang="ko-KR" altLang="en-US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거버넌스의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대상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(by Yochai </a:t>
            </a:r>
            <a:r>
              <a:rPr lang="en-US" altLang="ko-KR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Benkler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Content layer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지적재산권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표현의 자유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사이버범죄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공공안전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인권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정보통신망법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등의 여러 법률에 의하여 규율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Logical layer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기술표준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도메인이름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IP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주소 할당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인터넷주소자원법에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의하여 규율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ICANN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직무 범위임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좁은 의미의 인터넷 </a:t>
            </a:r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거버넌스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Infrastructure layer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상호접속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망중립성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보편적 역무제공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전기통신사업법의 규율 대상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8D83595-FE8B-4B3F-BCD1-E949CBEB5A0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97614" cy="681038"/>
          </a:xfrm>
        </p:spPr>
        <p:txBody>
          <a:bodyPr>
            <a:normAutofit fontScale="90000"/>
          </a:bodyPr>
          <a:lstStyle/>
          <a:p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인터넷 </a:t>
            </a:r>
            <a:r>
              <a:rPr lang="ko-KR" altLang="en-US" i="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거버넌스의</a:t>
            </a:r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의미</a:t>
            </a:r>
            <a:endParaRPr lang="en-US" i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9592" y="1340768"/>
            <a:ext cx="7504113" cy="5400600"/>
          </a:xfrm>
          <a:noFill/>
          <a:ln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절차적 관점의 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 </a:t>
            </a:r>
            <a:r>
              <a:rPr lang="ko-KR" altLang="en-US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거버넌스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현재 상황을 정부 주도형으로 본다면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향후에는 시민사회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기업의 적극적인 참여가 요구됨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특히 기업 영역의 참여를 유도할 만한 계기를 개발할 필요가 있음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시민사회의 투명성도 제고되어야 함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브라질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cgi.br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은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명의 시민사회 대표를 선출하는 절차를 가지고 있음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아직까지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KIGA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는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public comment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를 받는 인터넷 창구를 가지고 있지 못함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이는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KIGA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 인터넷 정책에 관한 결정권이 없다는 점에도 기인함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8D83595-FE8B-4B3F-BCD1-E949CBEB5A0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97614" cy="681038"/>
          </a:xfrm>
        </p:spPr>
        <p:txBody>
          <a:bodyPr>
            <a:normAutofit fontScale="90000"/>
          </a:bodyPr>
          <a:lstStyle/>
          <a:p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한국 </a:t>
            </a:r>
            <a:r>
              <a:rPr lang="en-US" altLang="ko-KR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IG</a:t>
            </a:r>
            <a:r>
              <a:rPr lang="ko-KR" altLang="en-US" i="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지향점</a:t>
            </a:r>
            <a:endParaRPr lang="en-US" i="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9592" y="1340768"/>
            <a:ext cx="7504113" cy="5400600"/>
          </a:xfrm>
          <a:noFill/>
          <a:ln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 주소자원 주제에 대한 상설적인 커뮤니티 확보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현재는 인터넷주소자원심의위원회가 분기별로 개최됨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기업측 참여의 촉진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인터넷 </a:t>
            </a:r>
            <a:r>
              <a:rPr lang="ko-KR" altLang="en-US" sz="2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거버넌스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논의에서 사업적 주제는 없는가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시민사회의 투명성</a:t>
            </a: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개방성 확보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회의록 공개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public comment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청문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선출제도 개선</a:t>
            </a:r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법률에 선언적 의미라도 </a:t>
            </a:r>
            <a:r>
              <a:rPr lang="en-US" altLang="ko-KR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multistakeholderism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원칙을 규정할 필요</a:t>
            </a:r>
            <a:endParaRPr lang="en-US" altLang="ko-KR" sz="22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en-US" altLang="ko-KR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kr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에서 발생하는 수익을 인터넷 </a:t>
            </a:r>
            <a:r>
              <a:rPr lang="ko-KR" altLang="en-US" sz="22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거버넌스</a:t>
            </a:r>
            <a:r>
              <a:rPr lang="ko-KR" altLang="en-US" sz="2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활동에 재투자</a:t>
            </a: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8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8D83595-FE8B-4B3F-BCD1-E949CBEB5A0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500"/>
              <a:t>Thank You!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7CEA-3329-476F-9029-FB66DB80F6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Words>379</Words>
  <Application>Microsoft Office PowerPoint</Application>
  <PresentationFormat>화면 슬라이드 쇼(4:3)</PresentationFormat>
  <Paragraphs>60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한국의 인터넷거버넌스와 KIGA</vt:lpstr>
      <vt:lpstr>.kr 도메인의 거버넌스 역사</vt:lpstr>
      <vt:lpstr>한국 IG의 특징</vt:lpstr>
      <vt:lpstr>인터넷 거버넌스의 의미</vt:lpstr>
      <vt:lpstr>인터넷 거버넌스의 의미</vt:lpstr>
      <vt:lpstr>인터넷 거버넌스의 의미</vt:lpstr>
      <vt:lpstr>한국 IG의 지향점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전응준</dc:creator>
  <cp:lastModifiedBy>전응준</cp:lastModifiedBy>
  <cp:revision>396</cp:revision>
  <cp:lastPrinted>2015-11-12T06:17:29Z</cp:lastPrinted>
  <dcterms:created xsi:type="dcterms:W3CDTF">2015-06-10T02:11:37Z</dcterms:created>
  <dcterms:modified xsi:type="dcterms:W3CDTF">2016-09-21T09:54:57Z</dcterms:modified>
</cp:coreProperties>
</file>